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6" r:id="rId12"/>
    <p:sldId id="274" r:id="rId13"/>
    <p:sldId id="273" r:id="rId14"/>
    <p:sldId id="267" r:id="rId15"/>
    <p:sldId id="268" r:id="rId16"/>
    <p:sldId id="269" r:id="rId17"/>
    <p:sldId id="270" r:id="rId18"/>
    <p:sldId id="271" r:id="rId19"/>
    <p:sldId id="272" r:id="rId20"/>
    <p:sldId id="277" r:id="rId21"/>
    <p:sldId id="281" r:id="rId22"/>
    <p:sldId id="278" r:id="rId23"/>
    <p:sldId id="279" r:id="rId24"/>
    <p:sldId id="282" r:id="rId25"/>
    <p:sldId id="283" r:id="rId26"/>
    <p:sldId id="284" r:id="rId27"/>
    <p:sldId id="285" r:id="rId28"/>
    <p:sldId id="286" r:id="rId29"/>
    <p:sldId id="28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94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4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056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29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0727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2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29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4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56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74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9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77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5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72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9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4FA9B-6CB6-4705-8D7B-182B85A6167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884306-FA11-404F-9281-632E893F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nfourok.ru/go.html?href=http://www.rebenok.com/catalog/8672/11327/skazki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8729" y="295835"/>
            <a:ext cx="8408895" cy="203498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Педагогический проект                           </a:t>
            </a:r>
            <a:r>
              <a:rPr lang="ru-RU" sz="2700" b="1" dirty="0" smtClean="0">
                <a:latin typeface="Monotype Corsiva" panose="03010101010201010101" pitchFamily="66" charset="0"/>
              </a:rPr>
              <a:t>(с использованием элементов </a:t>
            </a:r>
            <a:r>
              <a:rPr lang="ru-RU" sz="2700" b="1" dirty="0" err="1" smtClean="0">
                <a:latin typeface="Monotype Corsiva" panose="03010101010201010101" pitchFamily="66" charset="0"/>
              </a:rPr>
              <a:t>сказкотерапии</a:t>
            </a:r>
            <a:r>
              <a:rPr lang="ru-RU" sz="2700" b="1" dirty="0" smtClean="0">
                <a:latin typeface="Monotype Corsiva" panose="03010101010201010101" pitchFamily="66" charset="0"/>
              </a:rPr>
              <a:t>)                                                       </a:t>
            </a:r>
            <a:r>
              <a:rPr lang="ru-RU" sz="4400" b="1" dirty="0" smtClean="0">
                <a:latin typeface="Monotype Corsiva" panose="03010101010201010101" pitchFamily="66" charset="0"/>
              </a:rPr>
              <a:t>«В гостях у сказки»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4847" y="5531224"/>
            <a:ext cx="6499412" cy="84268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r>
              <a:rPr lang="ru-RU" sz="11200" b="1" dirty="0" smtClean="0">
                <a:latin typeface="Monotype Corsiva" panose="03010101010201010101" pitchFamily="66" charset="0"/>
              </a:rPr>
              <a:t>Подготовил: воспитатель  Х.М. </a:t>
            </a:r>
            <a:r>
              <a:rPr lang="ru-RU" sz="11200" b="1" dirty="0" err="1" smtClean="0">
                <a:latin typeface="Monotype Corsiva" panose="03010101010201010101" pitchFamily="66" charset="0"/>
              </a:rPr>
              <a:t>Баймурадова</a:t>
            </a:r>
            <a:endParaRPr lang="ru-RU" sz="112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9600" b="1" dirty="0" smtClean="0">
                <a:latin typeface="Monotype Corsiva" panose="03010101010201010101" pitchFamily="66" charset="0"/>
              </a:rPr>
              <a:t>2021</a:t>
            </a:r>
            <a:endParaRPr lang="ru-RU" sz="96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89" y="2330824"/>
            <a:ext cx="5782174" cy="317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529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01" y="676275"/>
            <a:ext cx="9904412" cy="590037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время реализации проекта «В гостях у сказки» с воспитанниками проведена следующая работа: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Творческо-практическая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(аппликация «Золотое яичко Курочки 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рябы);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аскрашивание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Репки; 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нсценировка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 «Репка»;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деятельность,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«Сказочный </a:t>
            </a:r>
            <a:r>
              <a:rPr lang="ru-RU" sz="6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кубарик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Театрализованная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деятельность: театрализация «Колобок»;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 с куклами Би-ба-</a:t>
            </a:r>
            <a:r>
              <a:rPr lang="ru-RU" sz="6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аучивание </a:t>
            </a:r>
            <a:r>
              <a:rPr lang="ru-RU" sz="6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потешки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«Ладушки»;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ООД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 «Стоит в поле теремок»;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Пальчиковая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театрализация «Слоненок для </a:t>
            </a:r>
            <a:r>
              <a:rPr lang="ru-RU" sz="6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Хеди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художественной литературы;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6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технологии: физкультминутки, пальчиковые гимнастики по теме проекта.</a:t>
            </a:r>
            <a:endParaRPr lang="ru-RU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56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01" y="676275"/>
            <a:ext cx="9904412" cy="5234947"/>
          </a:xfrm>
        </p:spPr>
        <p:txBody>
          <a:bodyPr>
            <a:norm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A53010"/>
              </a:buClr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считаю, что главным фактором успешности данного проекта стало активное участие родителей во всех мероприятиях, проводимых в рамках данного проекта. 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buClr>
                <a:srgbClr val="A53010"/>
              </a:buClr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Также, работа по проекту позволила мне распространить опыт работы, накопленный при реализации данного проекта.                        Я поделилась опытом работы с коллегами. Провела с ними консультации, беседы, мастер-класс по теме проекта. </a:t>
            </a:r>
          </a:p>
          <a:p>
            <a:pPr marL="0" lvl="0" indent="0" algn="just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>
                <a:srgbClr val="A53010"/>
              </a:buClr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>
                <a:srgbClr val="A53010"/>
              </a:buClr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работа над проектом также дала мне возможность выстраивать с родителями отношения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взаимосотрудничества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взаимопомощи.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46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108" y="0"/>
            <a:ext cx="8884504" cy="1529863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49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Презентация </a:t>
            </a:r>
            <a:r>
              <a:rPr lang="ru-RU" sz="49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проекта                                        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ООД 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тему: 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«Стоит в поле теремок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61" y="1380565"/>
            <a:ext cx="6101082" cy="527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671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247" y="87923"/>
            <a:ext cx="9271366" cy="650631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еатрализация сказки «Колобок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b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30" y="867508"/>
            <a:ext cx="4579547" cy="249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06" y="3496408"/>
            <a:ext cx="4142155" cy="310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3" y="1321044"/>
            <a:ext cx="6169387" cy="462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315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1" y="209550"/>
            <a:ext cx="9210674" cy="11144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«Раскрашивание репки»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4" y="1353885"/>
            <a:ext cx="8448675" cy="5037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745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1" y="219075"/>
            <a:ext cx="8820149" cy="14573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Пальчиковая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театрализация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«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Слоненок для </a:t>
            </a:r>
            <a:r>
              <a:rPr lang="ru-RU" sz="3200" b="1" dirty="0" err="1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Хеди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04" y="1676400"/>
            <a:ext cx="7698279" cy="423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34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1765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оказ театра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куклами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Би-ба-</a:t>
            </a:r>
            <a:r>
              <a:rPr lang="ru-RU" sz="3200" b="1" dirty="0" err="1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24025"/>
            <a:ext cx="8315325" cy="455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43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07" y="990600"/>
            <a:ext cx="9137984" cy="501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42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Аппликация «Золотое яичко Курочки Рябы»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80" y="1142999"/>
            <a:ext cx="7130520" cy="534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3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8698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Инсценировка сказки «Репка»;</a:t>
            </a:r>
            <a:b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44" y="1248995"/>
            <a:ext cx="6769833" cy="507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86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438" y="844062"/>
            <a:ext cx="9491174" cy="50671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проекта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Баймурадова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Хава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Магомедовна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Возрастная группа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младшего дошкольного возраста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(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3-4 лет)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творческий, игровой, театрализованный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проекта: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краткосрочный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педагоги, воспитанники, родители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69423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254976"/>
            <a:ext cx="8915401" cy="6242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Чтение художественной литературы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20546" r="14146"/>
          <a:stretch/>
        </p:blipFill>
        <p:spPr>
          <a:xfrm>
            <a:off x="430823" y="1397976"/>
            <a:ext cx="5108332" cy="381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/>
          <a:stretch/>
        </p:blipFill>
        <p:spPr>
          <a:xfrm>
            <a:off x="5647593" y="1090855"/>
            <a:ext cx="6309946" cy="442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71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393" y="307732"/>
            <a:ext cx="8981220" cy="606668"/>
          </a:xfrm>
        </p:spPr>
        <p:txBody>
          <a:bodyPr/>
          <a:lstStyle/>
          <a:p>
            <a:r>
              <a:rPr lang="ru-RU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         Чтение </a:t>
            </a:r>
            <a:r>
              <a: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художественной литературы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93" y="1090246"/>
            <a:ext cx="7315200" cy="548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278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509" y="263770"/>
            <a:ext cx="9113104" cy="1090246"/>
          </a:xfrm>
        </p:spPr>
        <p:txBody>
          <a:bodyPr>
            <a:noAutofit/>
          </a:bodyPr>
          <a:lstStyle/>
          <a:p>
            <a:pPr marL="342900" lvl="0" indent="-342900" algn="ctr">
              <a:spcBef>
                <a:spcPts val="100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                                                 Дидактическая 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«Сказочный </a:t>
            </a:r>
            <a:r>
              <a:rPr lang="ru-RU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кубарик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95" y="1441937"/>
            <a:ext cx="7622931" cy="480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400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1847" y="219808"/>
            <a:ext cx="9042766" cy="826477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Заучивание </a:t>
            </a:r>
            <a:r>
              <a:rPr lang="ru-RU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потешки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«Ладушки</a:t>
            </a:r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64" y="1614852"/>
            <a:ext cx="5431693" cy="407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8" y="1562099"/>
            <a:ext cx="5334492" cy="412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511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8077" y="272562"/>
            <a:ext cx="9306535" cy="6066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Мастер – класс с педагогами «Сказочный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кубарик</a:t>
            </a:r>
            <a:r>
              <a:rPr lang="ru-RU" sz="3200" b="1" dirty="0" smtClean="0">
                <a:latin typeface="Monotype Corsiva" panose="03010101010201010101" pitchFamily="66" charset="0"/>
              </a:rPr>
              <a:t>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9" b="16400"/>
          <a:stretch/>
        </p:blipFill>
        <p:spPr>
          <a:xfrm>
            <a:off x="2640079" y="1178169"/>
            <a:ext cx="7770014" cy="496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507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071" y="206188"/>
            <a:ext cx="9998541" cy="1698812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Консультация  </a:t>
            </a:r>
            <a:r>
              <a:rPr lang="ru-RU" sz="3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с педагогами                                           «Особенности 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развития речи ребенка </a:t>
            </a:r>
            <a:r>
              <a:rPr lang="ru-RU" sz="3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в 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дошкольном возрасте»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17" y="1272988"/>
            <a:ext cx="5396753" cy="5396753"/>
          </a:xfrm>
        </p:spPr>
      </p:pic>
    </p:spTree>
    <p:extLst>
      <p:ext uri="{BB962C8B-B14F-4D97-AF65-F5344CB8AC3E}">
        <p14:creationId xmlns:p14="http://schemas.microsoft.com/office/powerpoint/2010/main" val="1866368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509" y="246185"/>
            <a:ext cx="9113104" cy="1125415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Консультация </a:t>
            </a:r>
            <a:r>
              <a:rPr lang="ru-RU" sz="3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с родителями                                                                   «Роль 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сказки в развитии речи детей 3-4 лет»</a:t>
            </a:r>
            <a:b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30" y="1506071"/>
            <a:ext cx="6408861" cy="480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921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585" y="281354"/>
            <a:ext cx="9201027" cy="111714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ts val="680"/>
              </a:spcAft>
            </a:pP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Консультация </a:t>
            </a:r>
            <a:r>
              <a:rPr lang="ru-RU" sz="3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с родителями                                                             «Польза </a:t>
            </a:r>
            <a:r>
              <a:rPr lang="ru-RU" sz="3200" b="1" dirty="0" err="1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сказкотерапии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 для детей»</a:t>
            </a:r>
            <a:b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61" y="1398494"/>
            <a:ext cx="6731591" cy="504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6542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225" y="340660"/>
            <a:ext cx="9021388" cy="7440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Список образовательных ресурсов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4659" y="1084729"/>
            <a:ext cx="9639953" cy="4876455"/>
          </a:xfrm>
        </p:spPr>
        <p:txBody>
          <a:bodyPr>
            <a:normAutofit fontScale="47500" lnSpcReduction="20000"/>
          </a:bodyPr>
          <a:lstStyle/>
          <a:p>
            <a:r>
              <a:rPr lang="ru-RU" sz="4200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Вачков</a:t>
            </a:r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И.В. </a:t>
            </a:r>
            <a:r>
              <a:rPr lang="ru-RU" sz="42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Сказкотерапия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: Развитие самосознания через психологическую сказку. М., </a:t>
            </a:r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2001.</a:t>
            </a:r>
          </a:p>
          <a:p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Соколов 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Д. Ю. «Сказки и </a:t>
            </a:r>
            <a:r>
              <a:rPr lang="ru-RU" sz="42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сказкотерапия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».- М., </a:t>
            </a:r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2000.</a:t>
            </a:r>
          </a:p>
          <a:p>
            <a:r>
              <a:rPr lang="ru-RU" sz="4200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Фесюкова</a:t>
            </a:r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Л. Б. Воспитание сказкой. - Харьков, </a:t>
            </a:r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1996.</a:t>
            </a:r>
          </a:p>
          <a:p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помощь педагогу ДОО - Проектная деятельность в детском саду. Составитель: </a:t>
            </a:r>
            <a:r>
              <a:rPr lang="ru-RU" sz="42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Гулидова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 Т. В., Издательство «Учитель», Волгоград, 2012.</a:t>
            </a:r>
            <a:b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sz="3800" dirty="0">
                <a:solidFill>
                  <a:srgbClr val="000000"/>
                </a:solidFill>
                <a:latin typeface="Monotype Corsiva" panose="03010101010201010101" pitchFamily="66" charset="0"/>
              </a:rPr>
              <a:t/>
            </a:r>
            <a:br>
              <a:rPr lang="ru-RU" sz="3800" dirty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sz="4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Интернет – ресурсы.</a:t>
            </a:r>
            <a:endParaRPr lang="ru-RU" sz="4200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https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://www.metod-kopilka.ru/proekt-skazkoterapiya-osnova-hudozhestvennoy-kulturi-detey-doshkolnogo-vozrasta-62355.html</a:t>
            </a:r>
            <a:b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https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://nsportal.ru/detskiy-sad/razvitie-rechi/2014/07/18/proekt-po-skazkoterapii-igraem-v-skazku-kak-innovatsionnaya</a:t>
            </a:r>
          </a:p>
          <a:p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https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://dohcolonoc.ru/proektnaya-deyatelnost-v-detskom-sadu/12149-proekt-skazkoterapiya.html</a:t>
            </a:r>
          </a:p>
          <a:p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http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://ped-kopilka.ru/blogs/yulija-aleksandrovna-konovalova/proekt-vo-2-oi-mladshei-grupe-v-gostjah-u-skazki.html</a:t>
            </a:r>
          </a:p>
          <a:p>
            <a:r>
              <a:rPr lang="ru-RU" sz="4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https</a:t>
            </a:r>
            <a:r>
              <a:rPr lang="ru-RU" sz="4200" dirty="0">
                <a:solidFill>
                  <a:srgbClr val="000000"/>
                </a:solidFill>
                <a:latin typeface="Monotype Corsiva" panose="03010101010201010101" pitchFamily="66" charset="0"/>
              </a:rPr>
              <a:t>://www.maam.ru/detskijsad/master-klas-po-teme-skazkaterapija-kak-sredstvo-razvitie-rechi-mladshih-doshkolnikov.html</a:t>
            </a:r>
          </a:p>
          <a:p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1818380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latin typeface="Monotype Corsiva" panose="03010101010201010101" pitchFamily="66" charset="0"/>
              </a:rPr>
              <a:t>Спасибо за внимание!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Сказки для детей: Читаем сказки детям. Лучшие сказки на ночь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34" y="2339548"/>
            <a:ext cx="5037666" cy="377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сказочных героев для детского сада и для шко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53" y="2074130"/>
            <a:ext cx="5002255" cy="4309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12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455" y="439614"/>
            <a:ext cx="10506807" cy="6057901"/>
          </a:xfrm>
        </p:spPr>
        <p:txBody>
          <a:bodyPr>
            <a:noAutofit/>
          </a:bodyPr>
          <a:lstStyle/>
          <a:p>
            <a:pPr indent="540385" algn="just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 можно себе представить детство любого малыша без 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сказок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?! Эти простые и короткие истории никогда не выйдут из моды, и причина здесь не только в том, что ребенок охотно верит в чудо и стремится искать в этих сюжетах развлекательный момент, но и в удивительной и разноаспектной воспитательной роли сказки.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/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из видов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технологий, как эффективный метод формирования речевой активности у детей младшего дошкольного возраста.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повышения детской самооценки, увеличения словарного запаса детей, развитие речи, воображения и мышления.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вносит разнообразие в жизнь ребёнка, дарит ему радость и является одним из самых эффективных способов развития речи, в котором наиболее ярко проявляется принцип обучения: учит играя.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Словарная работа со сказкой как с художественным образом и системой знаний о мире формирует у ребенка активный словарный запас, вербальное и невербальное воображение, закладывает основу его творческих способностей.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самым эффективным средством развития и воспитания ребенка в младшем дошкольном возрасте является театр и театрализованные игры. Игра - ведущий вид деятельности детей дошкольного возраста, а театр - один из самых демократичных и доступных видов искусства, который позволяет решать многие актуальные проблемы.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22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515" y="729762"/>
            <a:ext cx="9579097" cy="518146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себя я выявила такую проблему, которую надо решить: младший дошкольный возраст это такой период, когда нужно обращать особое внимание на речь ребенка. У детей возникают затруднения в связном рассказывании о чем-либо. У некоторых детей низкий уровень развития творческого воображения. В реализации данного проекта  я, применяя новые методы и приемы, буду работать над развитием речи детей.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грамматического строя речи; развитие устойчивого интереса к сказке; развитие творческого мышления, воспитание доброжелательных отношений.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000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285" y="826477"/>
            <a:ext cx="9315327" cy="5084745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учить развивать сюжет, умение слушать, понимать произведение, сопереживать героям;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развивать творческое воображение, внимание, память, мышление, творческие способности, обогащать активный и пассивный словарь детей.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через сказку формировать у детей представление о добре и зле.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2344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7400" y="571500"/>
            <a:ext cx="9447212" cy="533972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Планируемый результат со стороны детей: 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arenR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проявят интерес к слушанию, показу, драматизации сказок с помощью фигурок настольного кукольного театра, пальчикового театра, кукол Би-ба-</a:t>
            </a:r>
            <a:r>
              <a:rPr lang="ru-RU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масок героев сказок.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arenR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 откликаются на прочитанную воспитателем сказку, активно отвечают на вопросы</a:t>
            </a:r>
            <a:r>
              <a:rPr lang="ru-RU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Планируемый результат со стороны педагога: 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активизируется поисковая деятельность,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установятся доверительные и партнёрские отношения  </a:t>
            </a:r>
            <a:r>
              <a:rPr lang="ru-RU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родителями,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создадутся условия для благоприятного взаимодействия  </a:t>
            </a:r>
            <a:r>
              <a:rPr lang="ru-RU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</a:t>
            </a:r>
            <a:r>
              <a:rPr lang="ru-RU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Планируемый результат со стороны родителей: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повысится активность участия родителей в жизнедеятельности группы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повысится педагогическая культура родителей.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заинтересованность родителей в продолжении сотрудничества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88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3100" y="764931"/>
            <a:ext cx="9561512" cy="5146291"/>
          </a:xfrm>
        </p:spPr>
        <p:txBody>
          <a:bodyPr>
            <a:normAutofit/>
          </a:bodyPr>
          <a:lstStyle/>
          <a:p>
            <a:pPr marL="457200" algn="just">
              <a:lnSpc>
                <a:spcPct val="115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работы над проектом: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 – постановка проблемы;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– подготовительный;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 – реализация проекта (со всеми участниками образовательного процесса);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 – заключительный (презентация проекта).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6739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98001"/>
              </p:ext>
            </p:extLst>
          </p:nvPr>
        </p:nvGraphicFramePr>
        <p:xfrm>
          <a:off x="1608994" y="422030"/>
          <a:ext cx="10268682" cy="5689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9281">
                  <a:extLst>
                    <a:ext uri="{9D8B030D-6E8A-4147-A177-3AD203B41FA5}">
                      <a16:colId xmlns:a16="http://schemas.microsoft.com/office/drawing/2014/main" val="1772118921"/>
                    </a:ext>
                  </a:extLst>
                </a:gridCol>
                <a:gridCol w="2091136">
                  <a:extLst>
                    <a:ext uri="{9D8B030D-6E8A-4147-A177-3AD203B41FA5}">
                      <a16:colId xmlns:a16="http://schemas.microsoft.com/office/drawing/2014/main" val="1855193604"/>
                    </a:ext>
                  </a:extLst>
                </a:gridCol>
                <a:gridCol w="1994117">
                  <a:extLst>
                    <a:ext uri="{9D8B030D-6E8A-4147-A177-3AD203B41FA5}">
                      <a16:colId xmlns:a16="http://schemas.microsoft.com/office/drawing/2014/main" val="4285654157"/>
                    </a:ext>
                  </a:extLst>
                </a:gridCol>
                <a:gridCol w="1994117">
                  <a:extLst>
                    <a:ext uri="{9D8B030D-6E8A-4147-A177-3AD203B41FA5}">
                      <a16:colId xmlns:a16="http://schemas.microsoft.com/office/drawing/2014/main" val="1694927142"/>
                    </a:ext>
                  </a:extLst>
                </a:gridCol>
                <a:gridCol w="1840031">
                  <a:extLst>
                    <a:ext uri="{9D8B030D-6E8A-4147-A177-3AD203B41FA5}">
                      <a16:colId xmlns:a16="http://schemas.microsoft.com/office/drawing/2014/main" val="2862990392"/>
                    </a:ext>
                  </a:extLst>
                </a:gridCol>
              </a:tblGrid>
              <a:tr h="5099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Этапы работы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Формы работы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Сроки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extLst>
                  <a:ext uri="{0D108BD9-81ED-4DB2-BD59-A6C34878D82A}">
                    <a16:rowId xmlns:a16="http://schemas.microsoft.com/office/drawing/2014/main" val="978954863"/>
                  </a:ext>
                </a:extLst>
              </a:tr>
              <a:tr h="359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Работа с детьми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Работа                            </a:t>
                      </a:r>
                      <a:r>
                        <a:rPr lang="ru-RU" sz="1000" dirty="0" smtClean="0">
                          <a:effectLst/>
                        </a:rPr>
                        <a:t>                                с </a:t>
                      </a:r>
                      <a:r>
                        <a:rPr lang="ru-RU" sz="1000" dirty="0">
                          <a:effectLst/>
                        </a:rPr>
                        <a:t>педагогами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Работа                            </a:t>
                      </a:r>
                      <a:r>
                        <a:rPr lang="ru-RU" sz="1000" dirty="0" smtClean="0">
                          <a:effectLst/>
                        </a:rPr>
                        <a:t>                 с </a:t>
                      </a:r>
                      <a:r>
                        <a:rPr lang="ru-RU" sz="1000" dirty="0">
                          <a:effectLst/>
                        </a:rPr>
                        <a:t>родителями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337904"/>
                  </a:ext>
                </a:extLst>
              </a:tr>
              <a:tr h="70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1.Постановка проблемы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Упражнения для развития словаря детей, прорабатывание звуков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Консультация  «Особенности развития речи ребенка в дошкольном возрасте»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Анкетирование «Речь вашего ребенка»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22.11.2021г.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extLst>
                  <a:ext uri="{0D108BD9-81ED-4DB2-BD59-A6C34878D82A}">
                    <a16:rowId xmlns:a16="http://schemas.microsoft.com/office/drawing/2014/main" val="2137906756"/>
                  </a:ext>
                </a:extLst>
              </a:tr>
              <a:tr h="10784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2.Подготовительный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Сбор материала: иллюстрации, наглядность, куклы «Би-ба-</a:t>
                      </a:r>
                      <a:r>
                        <a:rPr lang="ru-RU" sz="1000" dirty="0" err="1">
                          <a:effectLst/>
                        </a:rPr>
                        <a:t>бо</a:t>
                      </a:r>
                      <a:r>
                        <a:rPr lang="ru-RU" sz="1000" dirty="0">
                          <a:effectLst/>
                        </a:rPr>
                        <a:t>», для пальчикового театра, ширма для настольного театра, маски сказочных персонажей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Сообщение «Словесные игры в детском саду»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Консультация «Роль сказки в развитии речи детей 3-4 лет»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22.11.2021г.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extLst>
                  <a:ext uri="{0D108BD9-81ED-4DB2-BD59-A6C34878D82A}">
                    <a16:rowId xmlns:a16="http://schemas.microsoft.com/office/drawing/2014/main" val="3602088095"/>
                  </a:ext>
                </a:extLst>
              </a:tr>
              <a:tr h="2336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3.Реализация проекта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Творческо-практическая деятельность (аппликация, рисование) сказочных героев Чтение и инсценировка сказки «Репка»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Игровая деятельность 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дидактическая игра «Сказочный </a:t>
                      </a:r>
                      <a:r>
                        <a:rPr lang="ru-RU" sz="1000" dirty="0" err="1">
                          <a:effectLst/>
                        </a:rPr>
                        <a:t>кубарик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Театрализованная деятельность (показ пальчикового и настольного театра)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Заучивание </a:t>
                      </a:r>
                      <a:r>
                        <a:rPr lang="ru-RU" sz="1000" dirty="0" err="1">
                          <a:effectLst/>
                        </a:rPr>
                        <a:t>потешек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ООД «Стоит </a:t>
                      </a:r>
                      <a:r>
                        <a:rPr lang="ru-RU" sz="1000" dirty="0" smtClean="0">
                          <a:effectLst/>
                        </a:rPr>
                        <a:t>в </a:t>
                      </a:r>
                      <a:r>
                        <a:rPr lang="ru-RU" sz="1000" dirty="0">
                          <a:effectLst/>
                        </a:rPr>
                        <a:t>поле Теремок»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Мастер класс «Сказочный </a:t>
                      </a:r>
                      <a:r>
                        <a:rPr lang="ru-RU" sz="1000" dirty="0" err="1">
                          <a:effectLst/>
                        </a:rPr>
                        <a:t>кубарик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(Обмен опытом по проблеме развития связной речи детей дошкольного возраста).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Выступление по теме самообразования «</a:t>
                      </a:r>
                      <a:r>
                        <a:rPr lang="ru-RU" sz="1000" dirty="0" err="1">
                          <a:effectLst/>
                        </a:rPr>
                        <a:t>Сказкотерапия</a:t>
                      </a:r>
                      <a:r>
                        <a:rPr lang="ru-RU" sz="1000" dirty="0">
                          <a:effectLst/>
                        </a:rPr>
                        <a:t>, как метод формирования речевой активности у детей»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8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Консультация «Польза </a:t>
                      </a:r>
                      <a:r>
                        <a:rPr lang="ru-RU" sz="1000" dirty="0" err="1">
                          <a:effectLst/>
                        </a:rPr>
                        <a:t>сказкотерапии</a:t>
                      </a:r>
                      <a:r>
                        <a:rPr lang="ru-RU" sz="1000" dirty="0">
                          <a:effectLst/>
                        </a:rPr>
                        <a:t> для детей»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80"/>
                        </a:spcAft>
                      </a:pPr>
                      <a:r>
                        <a:rPr lang="ru-RU" sz="1000" dirty="0">
                          <a:effectLst/>
                        </a:rPr>
                        <a:t>Консультация  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«В игры играем — речь развиваем!»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23.11.2021г.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24.11.2021г.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25.11.2021г.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extLst>
                  <a:ext uri="{0D108BD9-81ED-4DB2-BD59-A6C34878D82A}">
                    <a16:rowId xmlns:a16="http://schemas.microsoft.com/office/drawing/2014/main" val="3101692336"/>
                  </a:ext>
                </a:extLst>
              </a:tr>
              <a:tr h="702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4.Заключительный этап проекта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Презентация по итогам проекта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Рекомендации для педагогов «Как привлечь родителей к жизни детского сада?»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Беседа на тему: «Родительская помощь в развитии речи детей»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26.11.2021г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724" marR="21724" marT="0" marB="0"/>
                </a:tc>
                <a:extLst>
                  <a:ext uri="{0D108BD9-81ED-4DB2-BD59-A6C34878D82A}">
                    <a16:rowId xmlns:a16="http://schemas.microsoft.com/office/drawing/2014/main" val="805887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67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25" y="923925"/>
            <a:ext cx="9361487" cy="4987297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результатов по проекту: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время реализации проекта «В гостях у сказки», появилась явная динамика развития речи у детей. Ганс Христиан Андерсон говорил: «Сказка –это то золото, что блестит огоньком в детских глазах». Я также считаю, что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сказкотерапия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помогла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детишкам обогатить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активный и пассивный словарь,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воспитала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дружеские взаимоотношения, творческие способности и навыки.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5726058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188</TotalTime>
  <Words>829</Words>
  <Application>Microsoft Office PowerPoint</Application>
  <PresentationFormat>Широкоэкранный</PresentationFormat>
  <Paragraphs>131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Monotype Corsiva</vt:lpstr>
      <vt:lpstr>Times New Roman</vt:lpstr>
      <vt:lpstr>Wingdings 3</vt:lpstr>
      <vt:lpstr>Легкий дым</vt:lpstr>
      <vt:lpstr>Педагогический проект                           (с использованием элементов сказкотерапии)                                                       «В гостях у сказки»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проекта                                        ООД на тему: «Стоит в поле теремок» </vt:lpstr>
      <vt:lpstr>Театрализация сказки «Колобок»; </vt:lpstr>
      <vt:lpstr>«Раскрашивание репки»</vt:lpstr>
      <vt:lpstr>Пальчиковая театрализация                                                     «Слоненок для Хеди» </vt:lpstr>
      <vt:lpstr>Показ театра с куклами Би-ба-бо; </vt:lpstr>
      <vt:lpstr>Презентация PowerPoint</vt:lpstr>
      <vt:lpstr>Аппликация «Золотое яичко Курочки Рябы»</vt:lpstr>
      <vt:lpstr>Инсценировка сказки «Репка»; </vt:lpstr>
      <vt:lpstr>Чтение художественной литературы</vt:lpstr>
      <vt:lpstr>          Чтение художественной литературы</vt:lpstr>
      <vt:lpstr>Игровая деятельность                                                  Дидактическая игра «Сказочный кубарик» </vt:lpstr>
      <vt:lpstr>Заучивание потешки «Ладушки» </vt:lpstr>
      <vt:lpstr>Мастер – класс с педагогами «Сказочный кубарик»</vt:lpstr>
      <vt:lpstr>Консультация  с педагогами                                           «Особенности развития речи ребенка в дошкольном возрасте» </vt:lpstr>
      <vt:lpstr>Консультация с родителями                                                                   «Роль сказки в развитии речи детей 3-4 лет» </vt:lpstr>
      <vt:lpstr>Консультация с родителями                                                             «Польза сказкотерапии для детей» </vt:lpstr>
      <vt:lpstr>Список образовательных ресурсов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        (с использованием элементов сказкотерапии «В гостях у сказки» </dc:title>
  <dc:creator>milana</dc:creator>
  <cp:lastModifiedBy>milana</cp:lastModifiedBy>
  <cp:revision>23</cp:revision>
  <dcterms:created xsi:type="dcterms:W3CDTF">2022-02-07T13:14:15Z</dcterms:created>
  <dcterms:modified xsi:type="dcterms:W3CDTF">2022-02-11T06:52:05Z</dcterms:modified>
</cp:coreProperties>
</file>