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54"/>
  </p:notesMasterIdLst>
  <p:sldIdLst>
    <p:sldId id="258" r:id="rId2"/>
    <p:sldId id="276" r:id="rId3"/>
    <p:sldId id="277" r:id="rId4"/>
    <p:sldId id="281" r:id="rId5"/>
    <p:sldId id="279" r:id="rId6"/>
    <p:sldId id="280" r:id="rId7"/>
    <p:sldId id="282" r:id="rId8"/>
    <p:sldId id="283" r:id="rId9"/>
    <p:sldId id="284" r:id="rId10"/>
    <p:sldId id="285" r:id="rId11"/>
    <p:sldId id="286" r:id="rId12"/>
    <p:sldId id="288" r:id="rId13"/>
    <p:sldId id="315" r:id="rId14"/>
    <p:sldId id="291" r:id="rId15"/>
    <p:sldId id="289" r:id="rId16"/>
    <p:sldId id="290" r:id="rId17"/>
    <p:sldId id="292" r:id="rId18"/>
    <p:sldId id="296" r:id="rId19"/>
    <p:sldId id="293" r:id="rId20"/>
    <p:sldId id="297" r:id="rId21"/>
    <p:sldId id="309" r:id="rId22"/>
    <p:sldId id="294" r:id="rId23"/>
    <p:sldId id="316" r:id="rId24"/>
    <p:sldId id="312" r:id="rId25"/>
    <p:sldId id="295" r:id="rId26"/>
    <p:sldId id="298" r:id="rId27"/>
    <p:sldId id="299" r:id="rId28"/>
    <p:sldId id="300" r:id="rId29"/>
    <p:sldId id="301" r:id="rId30"/>
    <p:sldId id="302" r:id="rId31"/>
    <p:sldId id="311" r:id="rId32"/>
    <p:sldId id="303" r:id="rId33"/>
    <p:sldId id="310" r:id="rId34"/>
    <p:sldId id="304" r:id="rId35"/>
    <p:sldId id="305" r:id="rId36"/>
    <p:sldId id="313" r:id="rId37"/>
    <p:sldId id="306" r:id="rId38"/>
    <p:sldId id="314" r:id="rId39"/>
    <p:sldId id="308" r:id="rId40"/>
    <p:sldId id="307" r:id="rId41"/>
    <p:sldId id="317" r:id="rId42"/>
    <p:sldId id="318" r:id="rId43"/>
    <p:sldId id="319" r:id="rId44"/>
    <p:sldId id="320" r:id="rId45"/>
    <p:sldId id="321" r:id="rId46"/>
    <p:sldId id="322" r:id="rId47"/>
    <p:sldId id="323" r:id="rId48"/>
    <p:sldId id="324" r:id="rId49"/>
    <p:sldId id="325" r:id="rId50"/>
    <p:sldId id="326" r:id="rId51"/>
    <p:sldId id="327" r:id="rId52"/>
    <p:sldId id="328" r:id="rId53"/>
  </p:sldIdLst>
  <p:sldSz cx="9144000" cy="6858000" type="screen4x3"/>
  <p:notesSz cx="6858000" cy="9525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1674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7790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7790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BAA071-E569-4A48-BF94-C5F284D09E40}" type="datetimeFigureOut">
              <a:rPr lang="ru-RU" smtClean="0"/>
              <a:t>07.02.2025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285875" y="1190625"/>
            <a:ext cx="4286250" cy="32146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583906"/>
            <a:ext cx="5486400" cy="375046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047097"/>
            <a:ext cx="2971800" cy="47790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047097"/>
            <a:ext cx="2971800" cy="47790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749AB3-1D14-4C4A-A349-1720A7E346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0624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749AB3-1D14-4C4A-A349-1720A7E34653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55510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749AB3-1D14-4C4A-A349-1720A7E34653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6671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4F2FC-D1C5-48D0-A3AB-1F0D1DCEEC6F}" type="datetimeFigureOut">
              <a:rPr lang="ru-RU" smtClean="0"/>
              <a:t>07.02.2025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763F5-E98A-412D-9448-7893ECDF97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17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4F2FC-D1C5-48D0-A3AB-1F0D1DCEEC6F}" type="datetimeFigureOut">
              <a:rPr lang="ru-RU" smtClean="0"/>
              <a:t>07.02.2025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763F5-E98A-412D-9448-7893ECDF97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6542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4F2FC-D1C5-48D0-A3AB-1F0D1DCEEC6F}" type="datetimeFigureOut">
              <a:rPr lang="ru-RU" smtClean="0"/>
              <a:t>07.02.2025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763F5-E98A-412D-9448-7893ECDF97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2026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4F2FC-D1C5-48D0-A3AB-1F0D1DCEEC6F}" type="datetimeFigureOut">
              <a:rPr lang="ru-RU" smtClean="0"/>
              <a:t>07.02.2025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763F5-E98A-412D-9448-7893ECDF97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4682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4F2FC-D1C5-48D0-A3AB-1F0D1DCEEC6F}" type="datetimeFigureOut">
              <a:rPr lang="ru-RU" smtClean="0"/>
              <a:t>07.02.2025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763F5-E98A-412D-9448-7893ECDF97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717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4F2FC-D1C5-48D0-A3AB-1F0D1DCEEC6F}" type="datetimeFigureOut">
              <a:rPr lang="ru-RU" smtClean="0"/>
              <a:t>07.02.2025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763F5-E98A-412D-9448-7893ECDF97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9955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4F2FC-D1C5-48D0-A3AB-1F0D1DCEEC6F}" type="datetimeFigureOut">
              <a:rPr lang="ru-RU" smtClean="0"/>
              <a:t>07.02.2025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763F5-E98A-412D-9448-7893ECDF97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1447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4F2FC-D1C5-48D0-A3AB-1F0D1DCEEC6F}" type="datetimeFigureOut">
              <a:rPr lang="ru-RU" smtClean="0"/>
              <a:t>07.02.2025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763F5-E98A-412D-9448-7893ECDF97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0540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4F2FC-D1C5-48D0-A3AB-1F0D1DCEEC6F}" type="datetimeFigureOut">
              <a:rPr lang="ru-RU" smtClean="0"/>
              <a:t>07.02.2025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763F5-E98A-412D-9448-7893ECDF97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3593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4F2FC-D1C5-48D0-A3AB-1F0D1DCEEC6F}" type="datetimeFigureOut">
              <a:rPr lang="ru-RU" smtClean="0"/>
              <a:t>07.02.2025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763F5-E98A-412D-9448-7893ECDF97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6964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4F2FC-D1C5-48D0-A3AB-1F0D1DCEEC6F}" type="datetimeFigureOut">
              <a:rPr lang="ru-RU" smtClean="0"/>
              <a:t>07.02.2025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763F5-E98A-412D-9448-7893ECDF97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359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4F2FC-D1C5-48D0-A3AB-1F0D1DCEEC6F}" type="datetimeFigureOut">
              <a:rPr lang="ru-RU" smtClean="0"/>
              <a:t>07.02.2025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8763F5-E98A-412D-9448-7893ECDF97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7361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jpeg"/><Relationship Id="rId4" Type="http://schemas.openxmlformats.org/officeDocument/2006/relationships/image" Target="../media/image50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3342" y="-96574"/>
            <a:ext cx="9567343" cy="69545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0823" y="254978"/>
            <a:ext cx="8335108" cy="633594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latin typeface="Monotype Corsiva" panose="03010101010201010101" pitchFamily="66" charset="0"/>
              </a:rPr>
              <a:t>Муниципальни </a:t>
            </a:r>
            <a:r>
              <a:rPr lang="ru-RU" sz="1800" b="1" dirty="0" err="1" smtClean="0">
                <a:latin typeface="Monotype Corsiva" panose="03010101010201010101" pitchFamily="66" charset="0"/>
              </a:rPr>
              <a:t>бюджетни</a:t>
            </a:r>
            <a:r>
              <a:rPr lang="ru-RU" sz="1800" b="1" dirty="0" smtClean="0">
                <a:latin typeface="Monotype Corsiva" panose="03010101010201010101" pitchFamily="66" charset="0"/>
              </a:rPr>
              <a:t> </a:t>
            </a:r>
            <a:r>
              <a:rPr lang="ru-RU" sz="1800" b="1" dirty="0" err="1" smtClean="0">
                <a:latin typeface="Monotype Corsiva" panose="03010101010201010101" pitchFamily="66" charset="0"/>
              </a:rPr>
              <a:t>школал</a:t>
            </a:r>
            <a:r>
              <a:rPr lang="ru-RU" sz="1800" b="1" dirty="0" smtClean="0">
                <a:latin typeface="Monotype Corsiva" panose="03010101010201010101" pitchFamily="66" charset="0"/>
              </a:rPr>
              <a:t> </a:t>
            </a:r>
            <a:r>
              <a:rPr lang="ru-RU" sz="1800" b="1" dirty="0" err="1" smtClean="0">
                <a:latin typeface="Monotype Corsiva" panose="03010101010201010101" pitchFamily="66" charset="0"/>
              </a:rPr>
              <a:t>хьалхара</a:t>
            </a:r>
            <a:r>
              <a:rPr lang="ru-RU" sz="1800" b="1" dirty="0" smtClean="0">
                <a:latin typeface="Monotype Corsiva" panose="03010101010201010101" pitchFamily="66" charset="0"/>
              </a:rPr>
              <a:t> </a:t>
            </a:r>
            <a:r>
              <a:rPr lang="ru-RU" sz="1800" b="1" dirty="0" err="1" smtClean="0">
                <a:latin typeface="Monotype Corsiva" panose="03010101010201010101" pitchFamily="66" charset="0"/>
              </a:rPr>
              <a:t>дешаран</a:t>
            </a:r>
            <a:r>
              <a:rPr lang="ru-RU" sz="1800" b="1" dirty="0" smtClean="0">
                <a:latin typeface="Monotype Corsiva" panose="03010101010201010101" pitchFamily="66" charset="0"/>
              </a:rPr>
              <a:t> </a:t>
            </a:r>
            <a:r>
              <a:rPr lang="ru-RU" sz="1800" b="1" dirty="0" err="1" smtClean="0">
                <a:latin typeface="Monotype Corsiva" panose="03010101010201010101" pitchFamily="66" charset="0"/>
              </a:rPr>
              <a:t>учреждени</a:t>
            </a:r>
            <a:r>
              <a:rPr lang="ru-RU" sz="1800" b="1" dirty="0" smtClean="0">
                <a:latin typeface="Monotype Corsiva" panose="03010101010201010101" pitchFamily="66" charset="0"/>
              </a:rPr>
              <a:t> «</a:t>
            </a:r>
            <a:r>
              <a:rPr lang="ru-RU" sz="1800" b="1" dirty="0" err="1" smtClean="0">
                <a:latin typeface="Monotype Corsiva" panose="03010101010201010101" pitchFamily="66" charset="0"/>
              </a:rPr>
              <a:t>Гуьмсан</a:t>
            </a:r>
            <a:r>
              <a:rPr lang="ru-RU" sz="1800" b="1" dirty="0" smtClean="0">
                <a:latin typeface="Monotype Corsiva" panose="03010101010201010101" pitchFamily="66" charset="0"/>
              </a:rPr>
              <a:t> </a:t>
            </a:r>
            <a:r>
              <a:rPr lang="ru-RU" sz="1800" b="1" dirty="0" err="1" smtClean="0">
                <a:latin typeface="Monotype Corsiva" panose="03010101010201010101" pitchFamily="66" charset="0"/>
              </a:rPr>
              <a:t>муниципальни</a:t>
            </a:r>
            <a:r>
              <a:rPr lang="ru-RU" sz="1800" b="1" dirty="0" smtClean="0">
                <a:latin typeface="Monotype Corsiva" panose="03010101010201010101" pitchFamily="66" charset="0"/>
              </a:rPr>
              <a:t> к1оштан </a:t>
            </a:r>
            <a:r>
              <a:rPr lang="ru-RU" sz="1800" b="1" dirty="0" err="1" smtClean="0">
                <a:latin typeface="Monotype Corsiva" panose="03010101010201010101" pitchFamily="66" charset="0"/>
              </a:rPr>
              <a:t>Комсомольскера</a:t>
            </a:r>
            <a:r>
              <a:rPr lang="ru-RU" sz="1800" b="1" dirty="0" smtClean="0">
                <a:latin typeface="Monotype Corsiva" panose="03010101010201010101" pitchFamily="66" charset="0"/>
              </a:rPr>
              <a:t> «Берийн </a:t>
            </a:r>
            <a:r>
              <a:rPr lang="ru-RU" sz="1800" b="1" dirty="0" err="1" smtClean="0">
                <a:latin typeface="Monotype Corsiva" panose="03010101010201010101" pitchFamily="66" charset="0"/>
              </a:rPr>
              <a:t>беш</a:t>
            </a:r>
            <a:r>
              <a:rPr lang="ru-RU" sz="1800" b="1" dirty="0" smtClean="0">
                <a:latin typeface="Monotype Corsiva" panose="03010101010201010101" pitchFamily="66" charset="0"/>
              </a:rPr>
              <a:t> № 1 «З1анар»</a:t>
            </a:r>
            <a:endParaRPr lang="ru-RU" sz="1800" b="1" dirty="0">
              <a:latin typeface="Monotype Corsiva" panose="03010101010201010101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342900" y="888573"/>
            <a:ext cx="9275885" cy="5863920"/>
          </a:xfrm>
          <a:noFill/>
          <a:ln w="9525">
            <a:noFill/>
          </a:ln>
        </p:spPr>
        <p:txBody>
          <a:bodyPr>
            <a:normAutofit fontScale="85000" lnSpcReduction="20000"/>
          </a:bodyPr>
          <a:lstStyle/>
          <a:p>
            <a:r>
              <a:rPr lang="ru-RU" sz="5900" b="1" dirty="0" smtClean="0">
                <a:ln w="19050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chemeClr val="accent4">
                        <a:tint val="66000"/>
                        <a:satMod val="160000"/>
                      </a:schemeClr>
                    </a:gs>
                    <a:gs pos="50000">
                      <a:schemeClr val="accent4">
                        <a:tint val="44500"/>
                        <a:satMod val="160000"/>
                      </a:schemeClr>
                    </a:gs>
                    <a:gs pos="100000">
                      <a:schemeClr val="accent4">
                        <a:tint val="23500"/>
                        <a:satMod val="160000"/>
                      </a:schemeClr>
                    </a:gs>
                  </a:gsLst>
                  <a:lin ang="2700000" scaled="1"/>
                  <a:tileRect/>
                </a:gradFill>
                <a:latin typeface="Monotype Corsiva" panose="03010101010201010101" pitchFamily="66" charset="0"/>
              </a:rPr>
              <a:t>К1оштан</a:t>
            </a:r>
            <a:r>
              <a:rPr lang="ru-RU" sz="5900" b="1" dirty="0" smtClean="0">
                <a:ln w="19050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chemeClr val="accent4">
                        <a:tint val="66000"/>
                        <a:satMod val="160000"/>
                      </a:schemeClr>
                    </a:gs>
                    <a:gs pos="50000">
                      <a:schemeClr val="accent4">
                        <a:tint val="44500"/>
                        <a:satMod val="160000"/>
                      </a:schemeClr>
                    </a:gs>
                    <a:gs pos="100000">
                      <a:schemeClr val="accent4">
                        <a:tint val="23500"/>
                        <a:satMod val="160000"/>
                      </a:schemeClr>
                    </a:gs>
                  </a:gsLst>
                  <a:lin ang="2700000" scaled="1"/>
                  <a:tileRect/>
                </a:gradFill>
                <a:latin typeface="Monotype Corsiva" panose="03010101010201010101" pitchFamily="66" charset="0"/>
              </a:rPr>
              <a:t> </a:t>
            </a:r>
            <a:r>
              <a:rPr lang="ru-RU" sz="5900" b="1" dirty="0" err="1" smtClean="0">
                <a:ln w="19050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chemeClr val="accent4">
                        <a:tint val="66000"/>
                        <a:satMod val="160000"/>
                      </a:schemeClr>
                    </a:gs>
                    <a:gs pos="50000">
                      <a:schemeClr val="accent4">
                        <a:tint val="44500"/>
                        <a:satMod val="160000"/>
                      </a:schemeClr>
                    </a:gs>
                    <a:gs pos="100000">
                      <a:schemeClr val="accent4">
                        <a:tint val="23500"/>
                        <a:satMod val="160000"/>
                      </a:schemeClr>
                    </a:gs>
                  </a:gsLst>
                  <a:lin ang="2700000" scaled="1"/>
                  <a:tileRect/>
                </a:gradFill>
                <a:latin typeface="Monotype Corsiva" panose="03010101010201010101" pitchFamily="66" charset="0"/>
              </a:rPr>
              <a:t>проектин</a:t>
            </a:r>
            <a:r>
              <a:rPr lang="ru-RU" sz="5900" b="1" dirty="0" smtClean="0">
                <a:ln w="19050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chemeClr val="accent4">
                        <a:tint val="66000"/>
                        <a:satMod val="160000"/>
                      </a:schemeClr>
                    </a:gs>
                    <a:gs pos="50000">
                      <a:schemeClr val="accent4">
                        <a:tint val="44500"/>
                        <a:satMod val="160000"/>
                      </a:schemeClr>
                    </a:gs>
                    <a:gs pos="100000">
                      <a:schemeClr val="accent4">
                        <a:tint val="23500"/>
                        <a:satMod val="160000"/>
                      </a:schemeClr>
                    </a:gs>
                  </a:gsLst>
                  <a:lin ang="2700000" scaled="1"/>
                  <a:tileRect/>
                </a:gradFill>
                <a:latin typeface="Monotype Corsiva" panose="03010101010201010101" pitchFamily="66" charset="0"/>
              </a:rPr>
              <a:t>                                     «</a:t>
            </a:r>
            <a:r>
              <a:rPr lang="ru-RU" sz="5900" b="1" dirty="0" err="1" smtClean="0">
                <a:ln w="19050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chemeClr val="accent4">
                        <a:tint val="66000"/>
                        <a:satMod val="160000"/>
                      </a:schemeClr>
                    </a:gs>
                    <a:gs pos="50000">
                      <a:schemeClr val="accent4">
                        <a:tint val="44500"/>
                        <a:satMod val="160000"/>
                      </a:schemeClr>
                    </a:gs>
                    <a:gs pos="100000">
                      <a:schemeClr val="accent4">
                        <a:tint val="23500"/>
                        <a:satMod val="160000"/>
                      </a:schemeClr>
                    </a:gs>
                  </a:gsLst>
                  <a:lin ang="2700000" scaled="1"/>
                  <a:tileRect/>
                </a:gradFill>
                <a:latin typeface="Monotype Corsiva" panose="03010101010201010101" pitchFamily="66" charset="0"/>
              </a:rPr>
              <a:t>Йовр</a:t>
            </a:r>
            <a:r>
              <a:rPr lang="ru-RU" sz="5900" b="1" dirty="0" smtClean="0">
                <a:ln w="19050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chemeClr val="accent4">
                        <a:tint val="66000"/>
                        <a:satMod val="160000"/>
                      </a:schemeClr>
                    </a:gs>
                    <a:gs pos="50000">
                      <a:schemeClr val="accent4">
                        <a:tint val="44500"/>
                        <a:satMod val="160000"/>
                      </a:schemeClr>
                    </a:gs>
                    <a:gs pos="100000">
                      <a:schemeClr val="accent4">
                        <a:tint val="23500"/>
                        <a:satMod val="160000"/>
                      </a:schemeClr>
                    </a:gs>
                  </a:gsLst>
                  <a:lin ang="2700000" scaled="1"/>
                  <a:tileRect/>
                </a:gradFill>
                <a:latin typeface="Monotype Corsiva" panose="03010101010201010101" pitchFamily="66" charset="0"/>
              </a:rPr>
              <a:t> </a:t>
            </a:r>
            <a:r>
              <a:rPr lang="ru-RU" sz="5900" b="1" dirty="0" err="1" smtClean="0">
                <a:ln w="19050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chemeClr val="accent4">
                        <a:tint val="66000"/>
                        <a:satMod val="160000"/>
                      </a:schemeClr>
                    </a:gs>
                    <a:gs pos="50000">
                      <a:schemeClr val="accent4">
                        <a:tint val="44500"/>
                        <a:satMod val="160000"/>
                      </a:schemeClr>
                    </a:gs>
                    <a:gs pos="100000">
                      <a:schemeClr val="accent4">
                        <a:tint val="23500"/>
                        <a:satMod val="160000"/>
                      </a:schemeClr>
                    </a:gs>
                  </a:gsLst>
                  <a:lin ang="2700000" scaled="1"/>
                  <a:tileRect/>
                </a:gradFill>
                <a:latin typeface="Monotype Corsiva" panose="03010101010201010101" pitchFamily="66" charset="0"/>
              </a:rPr>
              <a:t>йоцу</a:t>
            </a:r>
            <a:r>
              <a:rPr lang="ru-RU" sz="5900" b="1" dirty="0" smtClean="0">
                <a:ln w="19050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chemeClr val="accent4">
                        <a:tint val="66000"/>
                        <a:satMod val="160000"/>
                      </a:schemeClr>
                    </a:gs>
                    <a:gs pos="50000">
                      <a:schemeClr val="accent4">
                        <a:tint val="44500"/>
                        <a:satMod val="160000"/>
                      </a:schemeClr>
                    </a:gs>
                    <a:gs pos="100000">
                      <a:schemeClr val="accent4">
                        <a:tint val="23500"/>
                        <a:satMod val="160000"/>
                      </a:schemeClr>
                    </a:gs>
                  </a:gsLst>
                  <a:lin ang="2700000" scaled="1"/>
                  <a:tileRect/>
                </a:gradFill>
                <a:latin typeface="Monotype Corsiva" panose="03010101010201010101" pitchFamily="66" charset="0"/>
              </a:rPr>
              <a:t> ц1е»                                                        ц1е </a:t>
            </a:r>
            <a:r>
              <a:rPr lang="ru-RU" sz="5900" b="1" dirty="0" err="1" smtClean="0">
                <a:ln w="19050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chemeClr val="accent4">
                        <a:tint val="66000"/>
                        <a:satMod val="160000"/>
                      </a:schemeClr>
                    </a:gs>
                    <a:gs pos="50000">
                      <a:schemeClr val="accent4">
                        <a:tint val="44500"/>
                        <a:satMod val="160000"/>
                      </a:schemeClr>
                    </a:gs>
                    <a:gs pos="100000">
                      <a:schemeClr val="accent4">
                        <a:tint val="23500"/>
                        <a:satMod val="160000"/>
                      </a:schemeClr>
                    </a:gs>
                  </a:gsLst>
                  <a:lin ang="2700000" scaled="1"/>
                  <a:tileRect/>
                </a:gradFill>
                <a:latin typeface="Monotype Corsiva" panose="03010101010201010101" pitchFamily="66" charset="0"/>
              </a:rPr>
              <a:t>йолчу</a:t>
            </a:r>
            <a:r>
              <a:rPr lang="ru-RU" sz="5900" b="1" dirty="0" smtClean="0">
                <a:ln w="19050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chemeClr val="accent4">
                        <a:tint val="66000"/>
                        <a:satMod val="160000"/>
                      </a:schemeClr>
                    </a:gs>
                    <a:gs pos="50000">
                      <a:schemeClr val="accent4">
                        <a:tint val="44500"/>
                        <a:satMod val="160000"/>
                      </a:schemeClr>
                    </a:gs>
                    <a:gs pos="100000">
                      <a:schemeClr val="accent4">
                        <a:tint val="23500"/>
                        <a:satMod val="160000"/>
                      </a:schemeClr>
                    </a:gs>
                  </a:gsLst>
                  <a:lin ang="2700000" scaled="1"/>
                  <a:tileRect/>
                </a:gradFill>
                <a:latin typeface="Monotype Corsiva" panose="03010101010201010101" pitchFamily="66" charset="0"/>
              </a:rPr>
              <a:t> </a:t>
            </a:r>
            <a:r>
              <a:rPr lang="ru-RU" sz="5900" b="1" dirty="0" err="1" smtClean="0">
                <a:ln w="19050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chemeClr val="accent4">
                        <a:tint val="66000"/>
                        <a:satMod val="160000"/>
                      </a:schemeClr>
                    </a:gs>
                    <a:gs pos="50000">
                      <a:schemeClr val="accent4">
                        <a:tint val="44500"/>
                        <a:satMod val="160000"/>
                      </a:schemeClr>
                    </a:gs>
                    <a:gs pos="100000">
                      <a:schemeClr val="accent4">
                        <a:tint val="23500"/>
                        <a:satMod val="160000"/>
                      </a:schemeClr>
                    </a:gs>
                  </a:gsLst>
                  <a:lin ang="2700000" scaled="1"/>
                  <a:tileRect/>
                </a:gradFill>
                <a:latin typeface="Monotype Corsiva" panose="03010101010201010101" pitchFamily="66" charset="0"/>
              </a:rPr>
              <a:t>конкурсна</a:t>
            </a:r>
            <a:r>
              <a:rPr lang="ru-RU" sz="5900" b="1" dirty="0" smtClean="0">
                <a:ln w="19050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chemeClr val="accent4">
                        <a:tint val="66000"/>
                        <a:satMod val="160000"/>
                      </a:schemeClr>
                    </a:gs>
                    <a:gs pos="50000">
                      <a:schemeClr val="accent4">
                        <a:tint val="44500"/>
                        <a:satMod val="160000"/>
                      </a:schemeClr>
                    </a:gs>
                    <a:gs pos="100000">
                      <a:schemeClr val="accent4">
                        <a:tint val="23500"/>
                        <a:satMod val="160000"/>
                      </a:schemeClr>
                    </a:gs>
                  </a:gsLst>
                  <a:lin ang="2700000" scaled="1"/>
                  <a:tileRect/>
                </a:gradFill>
                <a:latin typeface="Monotype Corsiva" panose="03010101010201010101" pitchFamily="66" charset="0"/>
              </a:rPr>
              <a:t> </a:t>
            </a:r>
            <a:r>
              <a:rPr lang="ru-RU" sz="5900" b="1" dirty="0" err="1" smtClean="0">
                <a:ln w="19050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chemeClr val="accent4">
                        <a:tint val="66000"/>
                        <a:satMod val="160000"/>
                      </a:schemeClr>
                    </a:gs>
                    <a:gs pos="50000">
                      <a:schemeClr val="accent4">
                        <a:tint val="44500"/>
                        <a:satMod val="160000"/>
                      </a:schemeClr>
                    </a:gs>
                    <a:gs pos="100000">
                      <a:schemeClr val="accent4">
                        <a:tint val="23500"/>
                        <a:satMod val="160000"/>
                      </a:schemeClr>
                    </a:gs>
                  </a:gsLst>
                  <a:lin ang="2700000" scaled="1"/>
                  <a:tileRect/>
                </a:gradFill>
                <a:latin typeface="Monotype Corsiva" panose="03010101010201010101" pitchFamily="66" charset="0"/>
              </a:rPr>
              <a:t>лерина</a:t>
            </a:r>
            <a:r>
              <a:rPr lang="ru-RU" sz="5900" b="1" dirty="0" smtClean="0">
                <a:ln w="19050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chemeClr val="accent4">
                        <a:tint val="66000"/>
                        <a:satMod val="160000"/>
                      </a:schemeClr>
                    </a:gs>
                    <a:gs pos="50000">
                      <a:schemeClr val="accent4">
                        <a:tint val="44500"/>
                        <a:satMod val="160000"/>
                      </a:schemeClr>
                    </a:gs>
                    <a:gs pos="100000">
                      <a:schemeClr val="accent4">
                        <a:tint val="23500"/>
                        <a:satMod val="160000"/>
                      </a:schemeClr>
                    </a:gs>
                  </a:gsLst>
                  <a:lin ang="2700000" scaled="1"/>
                  <a:tileRect/>
                </a:gradFill>
                <a:latin typeface="Monotype Corsiva" panose="03010101010201010101" pitchFamily="66" charset="0"/>
              </a:rPr>
              <a:t>,              </a:t>
            </a:r>
            <a:r>
              <a:rPr lang="ru-RU" sz="5900" b="1" dirty="0" err="1" smtClean="0">
                <a:ln w="19050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chemeClr val="accent4">
                        <a:tint val="66000"/>
                        <a:satMod val="160000"/>
                      </a:schemeClr>
                    </a:gs>
                    <a:gs pos="50000">
                      <a:schemeClr val="accent4">
                        <a:tint val="44500"/>
                        <a:satMod val="160000"/>
                      </a:schemeClr>
                    </a:gs>
                    <a:gs pos="100000">
                      <a:schemeClr val="accent4">
                        <a:tint val="23500"/>
                        <a:satMod val="160000"/>
                      </a:schemeClr>
                    </a:gs>
                  </a:gsLst>
                  <a:lin ang="2700000" scaled="1"/>
                  <a:tileRect/>
                </a:gradFill>
                <a:latin typeface="Monotype Corsiva" panose="03010101010201010101" pitchFamily="66" charset="0"/>
              </a:rPr>
              <a:t>пайда</a:t>
            </a:r>
            <a:r>
              <a:rPr lang="ru-RU" sz="5900" b="1" dirty="0" smtClean="0">
                <a:ln w="19050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chemeClr val="accent4">
                        <a:tint val="66000"/>
                        <a:satMod val="160000"/>
                      </a:schemeClr>
                    </a:gs>
                    <a:gs pos="50000">
                      <a:schemeClr val="accent4">
                        <a:tint val="44500"/>
                        <a:satMod val="160000"/>
                      </a:schemeClr>
                    </a:gs>
                    <a:gs pos="100000">
                      <a:schemeClr val="accent4">
                        <a:tint val="23500"/>
                        <a:satMod val="160000"/>
                      </a:schemeClr>
                    </a:gs>
                  </a:gsLst>
                  <a:lin ang="2700000" scaled="1"/>
                  <a:tileRect/>
                </a:gradFill>
                <a:latin typeface="Monotype Corsiva" panose="03010101010201010101" pitchFamily="66" charset="0"/>
              </a:rPr>
              <a:t> </a:t>
            </a:r>
            <a:r>
              <a:rPr lang="ru-RU" sz="5900" b="1" dirty="0" err="1" smtClean="0">
                <a:ln w="19050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chemeClr val="accent4">
                        <a:tint val="66000"/>
                        <a:satMod val="160000"/>
                      </a:schemeClr>
                    </a:gs>
                    <a:gs pos="50000">
                      <a:schemeClr val="accent4">
                        <a:tint val="44500"/>
                        <a:satMod val="160000"/>
                      </a:schemeClr>
                    </a:gs>
                    <a:gs pos="100000">
                      <a:schemeClr val="accent4">
                        <a:tint val="23500"/>
                        <a:satMod val="160000"/>
                      </a:schemeClr>
                    </a:gs>
                  </a:gsLst>
                  <a:lin ang="2700000" scaled="1"/>
                  <a:tileRect/>
                </a:gradFill>
                <a:latin typeface="Monotype Corsiva" panose="03010101010201010101" pitchFamily="66" charset="0"/>
              </a:rPr>
              <a:t>эца</a:t>
            </a:r>
            <a:r>
              <a:rPr lang="ru-RU" sz="5900" b="1" dirty="0" smtClean="0">
                <a:ln w="19050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chemeClr val="accent4">
                        <a:tint val="66000"/>
                        <a:satMod val="160000"/>
                      </a:schemeClr>
                    </a:gs>
                    <a:gs pos="50000">
                      <a:schemeClr val="accent4">
                        <a:tint val="44500"/>
                        <a:satMod val="160000"/>
                      </a:schemeClr>
                    </a:gs>
                    <a:gs pos="100000">
                      <a:schemeClr val="accent4">
                        <a:tint val="23500"/>
                        <a:satMod val="160000"/>
                      </a:schemeClr>
                    </a:gs>
                  </a:gsLst>
                  <a:lin ang="2700000" scaled="1"/>
                  <a:tileRect/>
                </a:gradFill>
                <a:latin typeface="Monotype Corsiva" panose="03010101010201010101" pitchFamily="66" charset="0"/>
              </a:rPr>
              <a:t> х1оттийна </a:t>
            </a:r>
            <a:r>
              <a:rPr lang="ru-RU" sz="5900" b="1" dirty="0" err="1" smtClean="0">
                <a:ln w="19050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chemeClr val="accent4">
                        <a:tint val="66000"/>
                        <a:satMod val="160000"/>
                      </a:schemeClr>
                    </a:gs>
                    <a:gs pos="50000">
                      <a:schemeClr val="accent4">
                        <a:tint val="44500"/>
                        <a:satMod val="160000"/>
                      </a:schemeClr>
                    </a:gs>
                    <a:gs pos="100000">
                      <a:schemeClr val="accent4">
                        <a:tint val="23500"/>
                        <a:satMod val="160000"/>
                      </a:schemeClr>
                    </a:gs>
                  </a:gsLst>
                  <a:lin ang="2700000" scaled="1"/>
                  <a:tileRect/>
                </a:gradFill>
                <a:latin typeface="Monotype Corsiva" panose="03010101010201010101" pitchFamily="66" charset="0"/>
              </a:rPr>
              <a:t>йолу</a:t>
            </a:r>
            <a:r>
              <a:rPr lang="ru-RU" sz="5900" b="1" dirty="0" smtClean="0">
                <a:ln w="19050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chemeClr val="accent4">
                        <a:tint val="66000"/>
                        <a:satMod val="160000"/>
                      </a:schemeClr>
                    </a:gs>
                    <a:gs pos="50000">
                      <a:schemeClr val="accent4">
                        <a:tint val="44500"/>
                        <a:satMod val="160000"/>
                      </a:schemeClr>
                    </a:gs>
                    <a:gs pos="100000">
                      <a:schemeClr val="accent4">
                        <a:tint val="23500"/>
                        <a:satMod val="160000"/>
                      </a:schemeClr>
                    </a:gs>
                  </a:gsLst>
                  <a:lin ang="2700000" scaled="1"/>
                  <a:tileRect/>
                </a:gradFill>
                <a:latin typeface="Monotype Corsiva" panose="03010101010201010101" pitchFamily="66" charset="0"/>
              </a:rPr>
              <a:t>                      «</a:t>
            </a:r>
            <a:r>
              <a:rPr lang="ru-RU" sz="5900" b="1" dirty="0" err="1" smtClean="0">
                <a:ln w="19050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chemeClr val="accent4">
                        <a:tint val="66000"/>
                        <a:satMod val="160000"/>
                      </a:schemeClr>
                    </a:gs>
                    <a:gs pos="50000">
                      <a:schemeClr val="accent4">
                        <a:tint val="44500"/>
                        <a:satMod val="160000"/>
                      </a:schemeClr>
                    </a:gs>
                    <a:gs pos="100000">
                      <a:schemeClr val="accent4">
                        <a:tint val="23500"/>
                        <a:satMod val="160000"/>
                      </a:schemeClr>
                    </a:gs>
                  </a:gsLst>
                  <a:lin ang="2700000" scaled="1"/>
                  <a:tileRect/>
                </a:gradFill>
                <a:latin typeface="Monotype Corsiva" panose="03010101010201010101" pitchFamily="66" charset="0"/>
              </a:rPr>
              <a:t>Сийлахь</a:t>
            </a:r>
            <a:r>
              <a:rPr lang="ru-RU" sz="5900" b="1" dirty="0" smtClean="0">
                <a:ln w="19050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chemeClr val="accent4">
                        <a:tint val="66000"/>
                        <a:satMod val="160000"/>
                      </a:schemeClr>
                    </a:gs>
                    <a:gs pos="50000">
                      <a:schemeClr val="accent4">
                        <a:tint val="44500"/>
                        <a:satMod val="160000"/>
                      </a:schemeClr>
                    </a:gs>
                    <a:gs pos="100000">
                      <a:schemeClr val="accent4">
                        <a:tint val="23500"/>
                        <a:satMod val="160000"/>
                      </a:schemeClr>
                    </a:gs>
                  </a:gsLst>
                  <a:lin ang="2700000" scaled="1"/>
                  <a:tileRect/>
                </a:gradFill>
                <a:latin typeface="Monotype Corsiva" panose="03010101010201010101" pitchFamily="66" charset="0"/>
              </a:rPr>
              <a:t> </a:t>
            </a:r>
            <a:r>
              <a:rPr lang="ru-RU" sz="5900" b="1" dirty="0" err="1" smtClean="0">
                <a:ln w="19050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chemeClr val="accent4">
                        <a:tint val="66000"/>
                        <a:satMod val="160000"/>
                      </a:schemeClr>
                    </a:gs>
                    <a:gs pos="50000">
                      <a:schemeClr val="accent4">
                        <a:tint val="44500"/>
                        <a:satMod val="160000"/>
                      </a:schemeClr>
                    </a:gs>
                    <a:gs pos="100000">
                      <a:schemeClr val="accent4">
                        <a:tint val="23500"/>
                        <a:satMod val="160000"/>
                      </a:schemeClr>
                    </a:gs>
                  </a:gsLst>
                  <a:lin ang="2700000" scaled="1"/>
                  <a:tileRect/>
                </a:gradFill>
                <a:latin typeface="Monotype Corsiva" panose="03010101010201010101" pitchFamily="66" charset="0"/>
              </a:rPr>
              <a:t>Боккхачу</a:t>
            </a:r>
            <a:r>
              <a:rPr lang="ru-RU" sz="5900" b="1" dirty="0" smtClean="0">
                <a:ln w="19050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chemeClr val="accent4">
                        <a:tint val="66000"/>
                        <a:satMod val="160000"/>
                      </a:schemeClr>
                    </a:gs>
                    <a:gs pos="50000">
                      <a:schemeClr val="accent4">
                        <a:tint val="44500"/>
                        <a:satMod val="160000"/>
                      </a:schemeClr>
                    </a:gs>
                    <a:gs pos="100000">
                      <a:schemeClr val="accent4">
                        <a:tint val="23500"/>
                        <a:satMod val="160000"/>
                      </a:schemeClr>
                    </a:gs>
                  </a:gsLst>
                  <a:lin ang="2700000" scaled="1"/>
                  <a:tileRect/>
                </a:gradFill>
                <a:latin typeface="Monotype Corsiva" panose="03010101010201010101" pitchFamily="66" charset="0"/>
              </a:rPr>
              <a:t> </a:t>
            </a:r>
            <a:r>
              <a:rPr lang="ru-RU" sz="5900" b="1" dirty="0" err="1" smtClean="0">
                <a:ln w="19050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chemeClr val="accent4">
                        <a:tint val="66000"/>
                        <a:satMod val="160000"/>
                      </a:schemeClr>
                    </a:gs>
                    <a:gs pos="50000">
                      <a:schemeClr val="accent4">
                        <a:tint val="44500"/>
                        <a:satMod val="160000"/>
                      </a:schemeClr>
                    </a:gs>
                    <a:gs pos="100000">
                      <a:schemeClr val="accent4">
                        <a:tint val="23500"/>
                        <a:satMod val="160000"/>
                      </a:schemeClr>
                    </a:gs>
                  </a:gsLst>
                  <a:lin ang="2700000" scaled="1"/>
                  <a:tileRect/>
                </a:gradFill>
                <a:latin typeface="Monotype Corsiva" panose="03010101010201010101" pitchFamily="66" charset="0"/>
              </a:rPr>
              <a:t>Даймехкан</a:t>
            </a:r>
            <a:r>
              <a:rPr lang="ru-RU" sz="5900" b="1" dirty="0" smtClean="0">
                <a:ln w="19050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chemeClr val="accent4">
                        <a:tint val="66000"/>
                        <a:satMod val="160000"/>
                      </a:schemeClr>
                    </a:gs>
                    <a:gs pos="50000">
                      <a:schemeClr val="accent4">
                        <a:tint val="44500"/>
                        <a:satMod val="160000"/>
                      </a:schemeClr>
                    </a:gs>
                    <a:gs pos="100000">
                      <a:schemeClr val="accent4">
                        <a:tint val="23500"/>
                        <a:satMod val="160000"/>
                      </a:schemeClr>
                    </a:gs>
                  </a:gsLst>
                  <a:lin ang="2700000" scaled="1"/>
                  <a:tileRect/>
                </a:gradFill>
                <a:latin typeface="Monotype Corsiva" panose="03010101010201010101" pitchFamily="66" charset="0"/>
              </a:rPr>
              <a:t> т1еман </a:t>
            </a:r>
            <a:r>
              <a:rPr lang="ru-RU" sz="5900" b="1" dirty="0" err="1" smtClean="0">
                <a:ln w="19050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chemeClr val="accent4">
                        <a:tint val="66000"/>
                        <a:satMod val="160000"/>
                      </a:schemeClr>
                    </a:gs>
                    <a:gs pos="50000">
                      <a:schemeClr val="accent4">
                        <a:tint val="44500"/>
                        <a:satMod val="160000"/>
                      </a:schemeClr>
                    </a:gs>
                    <a:gs pos="100000">
                      <a:schemeClr val="accent4">
                        <a:tint val="23500"/>
                        <a:satMod val="160000"/>
                      </a:schemeClr>
                    </a:gs>
                  </a:gsLst>
                  <a:lin ang="2700000" scaled="1"/>
                  <a:tileRect/>
                </a:gradFill>
                <a:latin typeface="Monotype Corsiva" panose="03010101010201010101" pitchFamily="66" charset="0"/>
              </a:rPr>
              <a:t>вайн</a:t>
            </a:r>
            <a:r>
              <a:rPr lang="ru-RU" sz="5900" b="1" dirty="0" smtClean="0">
                <a:ln w="19050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chemeClr val="accent4">
                        <a:tint val="66000"/>
                        <a:satMod val="160000"/>
                      </a:schemeClr>
                    </a:gs>
                    <a:gs pos="50000">
                      <a:schemeClr val="accent4">
                        <a:tint val="44500"/>
                        <a:satMod val="160000"/>
                      </a:schemeClr>
                    </a:gs>
                    <a:gs pos="100000">
                      <a:schemeClr val="accent4">
                        <a:tint val="23500"/>
                        <a:satMod val="160000"/>
                      </a:schemeClr>
                    </a:gs>
                  </a:gsLst>
                  <a:lin ang="2700000" scaled="1"/>
                  <a:tileRect/>
                </a:gradFill>
                <a:latin typeface="Monotype Corsiva" panose="03010101010201010101" pitchFamily="66" charset="0"/>
              </a:rPr>
              <a:t> </a:t>
            </a:r>
            <a:r>
              <a:rPr lang="ru-RU" sz="5900" b="1" dirty="0" err="1" smtClean="0">
                <a:ln w="19050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chemeClr val="accent4">
                        <a:tint val="66000"/>
                        <a:satMod val="160000"/>
                      </a:schemeClr>
                    </a:gs>
                    <a:gs pos="50000">
                      <a:schemeClr val="accent4">
                        <a:tint val="44500"/>
                        <a:satMod val="160000"/>
                      </a:schemeClr>
                    </a:gs>
                    <a:gs pos="100000">
                      <a:schemeClr val="accent4">
                        <a:tint val="23500"/>
                        <a:satMod val="160000"/>
                      </a:schemeClr>
                    </a:gs>
                  </a:gsLst>
                  <a:lin ang="2700000" scaled="1"/>
                  <a:tileRect/>
                </a:gradFill>
                <a:latin typeface="Monotype Corsiva" panose="03010101010201010101" pitchFamily="66" charset="0"/>
              </a:rPr>
              <a:t>йуьртара</a:t>
            </a:r>
            <a:r>
              <a:rPr lang="ru-RU" sz="5900" b="1" dirty="0" smtClean="0">
                <a:ln w="19050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chemeClr val="accent4">
                        <a:tint val="66000"/>
                        <a:satMod val="160000"/>
                      </a:schemeClr>
                    </a:gs>
                    <a:gs pos="50000">
                      <a:schemeClr val="accent4">
                        <a:tint val="44500"/>
                        <a:satMod val="160000"/>
                      </a:schemeClr>
                    </a:gs>
                    <a:gs pos="100000">
                      <a:schemeClr val="accent4">
                        <a:tint val="23500"/>
                        <a:satMod val="160000"/>
                      </a:schemeClr>
                    </a:gs>
                  </a:gsLst>
                  <a:lin ang="2700000" scaled="1"/>
                  <a:tileRect/>
                </a:gradFill>
                <a:latin typeface="Monotype Corsiva" panose="03010101010201010101" pitchFamily="66" charset="0"/>
              </a:rPr>
              <a:t> </a:t>
            </a:r>
            <a:r>
              <a:rPr lang="ru-RU" sz="5900" b="1" dirty="0" err="1" smtClean="0">
                <a:ln w="19050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chemeClr val="accent4">
                        <a:tint val="66000"/>
                        <a:satMod val="160000"/>
                      </a:schemeClr>
                    </a:gs>
                    <a:gs pos="50000">
                      <a:schemeClr val="accent4">
                        <a:tint val="44500"/>
                        <a:satMod val="160000"/>
                      </a:schemeClr>
                    </a:gs>
                    <a:gs pos="100000">
                      <a:schemeClr val="accent4">
                        <a:tint val="23500"/>
                        <a:satMod val="160000"/>
                      </a:schemeClr>
                    </a:gs>
                  </a:gsLst>
                  <a:lin ang="2700000" scaled="1"/>
                  <a:tileRect/>
                </a:gradFill>
                <a:latin typeface="Monotype Corsiva" panose="03010101010201010101" pitchFamily="66" charset="0"/>
              </a:rPr>
              <a:t>нохчийн</a:t>
            </a:r>
            <a:r>
              <a:rPr lang="ru-RU" sz="5900" b="1" dirty="0" smtClean="0">
                <a:ln w="19050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chemeClr val="accent4">
                        <a:tint val="66000"/>
                        <a:satMod val="160000"/>
                      </a:schemeClr>
                    </a:gs>
                    <a:gs pos="50000">
                      <a:schemeClr val="accent4">
                        <a:tint val="44500"/>
                        <a:satMod val="160000"/>
                      </a:schemeClr>
                    </a:gs>
                    <a:gs pos="100000">
                      <a:schemeClr val="accent4">
                        <a:tint val="23500"/>
                        <a:satMod val="160000"/>
                      </a:schemeClr>
                    </a:gs>
                  </a:gsLst>
                  <a:lin ang="2700000" scaled="1"/>
                  <a:tileRect/>
                </a:gradFill>
                <a:latin typeface="Monotype Corsiva" panose="03010101010201010101" pitchFamily="66" charset="0"/>
              </a:rPr>
              <a:t> </a:t>
            </a:r>
            <a:r>
              <a:rPr lang="ru-RU" sz="5900" b="1" dirty="0" err="1" smtClean="0">
                <a:ln w="19050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chemeClr val="accent4">
                        <a:tint val="66000"/>
                        <a:satMod val="160000"/>
                      </a:schemeClr>
                    </a:gs>
                    <a:gs pos="50000">
                      <a:schemeClr val="accent4">
                        <a:tint val="44500"/>
                        <a:satMod val="160000"/>
                      </a:schemeClr>
                    </a:gs>
                    <a:gs pos="100000">
                      <a:schemeClr val="accent4">
                        <a:tint val="23500"/>
                        <a:satMod val="160000"/>
                      </a:schemeClr>
                    </a:gs>
                  </a:gsLst>
                  <a:lin ang="2700000" scaled="1"/>
                  <a:tileRect/>
                </a:gradFill>
                <a:latin typeface="Monotype Corsiva" panose="03010101010201010101" pitchFamily="66" charset="0"/>
              </a:rPr>
              <a:t>толамхой</a:t>
            </a:r>
            <a:r>
              <a:rPr lang="ru-RU" sz="5900" b="1" dirty="0" smtClean="0">
                <a:ln w="19050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chemeClr val="accent4">
                        <a:tint val="66000"/>
                        <a:satMod val="160000"/>
                      </a:schemeClr>
                    </a:gs>
                    <a:gs pos="50000">
                      <a:schemeClr val="accent4">
                        <a:tint val="44500"/>
                        <a:satMod val="160000"/>
                      </a:schemeClr>
                    </a:gs>
                    <a:gs pos="100000">
                      <a:schemeClr val="accent4">
                        <a:tint val="23500"/>
                        <a:satMod val="160000"/>
                      </a:schemeClr>
                    </a:gs>
                  </a:gsLst>
                  <a:lin ang="2700000" scaled="1"/>
                  <a:tileRect/>
                </a:gradFill>
                <a:latin typeface="Monotype Corsiva" panose="03010101010201010101" pitchFamily="66" charset="0"/>
              </a:rPr>
              <a:t>» ц1е </a:t>
            </a:r>
            <a:r>
              <a:rPr lang="ru-RU" sz="5900" b="1" dirty="0" err="1" smtClean="0">
                <a:ln w="19050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chemeClr val="accent4">
                        <a:tint val="66000"/>
                        <a:satMod val="160000"/>
                      </a:schemeClr>
                    </a:gs>
                    <a:gs pos="50000">
                      <a:schemeClr val="accent4">
                        <a:tint val="44500"/>
                        <a:satMod val="160000"/>
                      </a:schemeClr>
                    </a:gs>
                    <a:gs pos="100000">
                      <a:schemeClr val="accent4">
                        <a:tint val="23500"/>
                        <a:satMod val="160000"/>
                      </a:schemeClr>
                    </a:gs>
                  </a:gsLst>
                  <a:lin ang="2700000" scaled="1"/>
                  <a:tileRect/>
                </a:gradFill>
                <a:latin typeface="Monotype Corsiva" panose="03010101010201010101" pitchFamily="66" charset="0"/>
              </a:rPr>
              <a:t>йолу</a:t>
            </a:r>
            <a:r>
              <a:rPr lang="ru-RU" sz="5900" b="1" dirty="0" smtClean="0">
                <a:ln w="19050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chemeClr val="accent4">
                        <a:tint val="66000"/>
                        <a:satMod val="160000"/>
                      </a:schemeClr>
                    </a:gs>
                    <a:gs pos="50000">
                      <a:schemeClr val="accent4">
                        <a:tint val="44500"/>
                        <a:satMod val="160000"/>
                      </a:schemeClr>
                    </a:gs>
                    <a:gs pos="100000">
                      <a:schemeClr val="accent4">
                        <a:tint val="23500"/>
                        <a:satMod val="160000"/>
                      </a:schemeClr>
                    </a:gs>
                  </a:gsLst>
                  <a:lin ang="2700000" scaled="1"/>
                  <a:tileRect/>
                </a:gradFill>
                <a:latin typeface="Monotype Corsiva" panose="03010101010201010101" pitchFamily="66" charset="0"/>
              </a:rPr>
              <a:t> проект.                                                                 </a:t>
            </a:r>
            <a:r>
              <a:rPr lang="ru-RU" sz="6500" b="1" dirty="0" smtClean="0">
                <a:ln w="19050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chemeClr val="accent4">
                        <a:tint val="66000"/>
                        <a:satMod val="160000"/>
                      </a:schemeClr>
                    </a:gs>
                    <a:gs pos="50000">
                      <a:schemeClr val="accent4">
                        <a:tint val="44500"/>
                        <a:satMod val="160000"/>
                      </a:schemeClr>
                    </a:gs>
                    <a:gs pos="100000">
                      <a:schemeClr val="accent4">
                        <a:tint val="23500"/>
                        <a:satMod val="160000"/>
                      </a:schemeClr>
                    </a:gs>
                  </a:gsLst>
                  <a:lin ang="2700000" scaled="1"/>
                  <a:tileRect/>
                </a:gradFill>
                <a:latin typeface="Monotype Corsiva" panose="03010101010201010101" pitchFamily="66" charset="0"/>
              </a:rPr>
              <a:t>                                   </a:t>
            </a:r>
            <a:r>
              <a:rPr lang="ru-RU" sz="4300" b="1" dirty="0" smtClean="0">
                <a:ln w="9525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chemeClr val="accent4">
                        <a:tint val="66000"/>
                        <a:satMod val="160000"/>
                      </a:schemeClr>
                    </a:gs>
                    <a:gs pos="50000">
                      <a:schemeClr val="accent4">
                        <a:tint val="44500"/>
                        <a:satMod val="160000"/>
                      </a:schemeClr>
                    </a:gs>
                    <a:gs pos="100000">
                      <a:schemeClr val="accent4">
                        <a:tint val="23500"/>
                        <a:satMod val="160000"/>
                      </a:schemeClr>
                    </a:gs>
                  </a:gsLst>
                  <a:lin ang="2700000" scaled="1"/>
                  <a:tileRect/>
                </a:gradFill>
                <a:latin typeface="Monotype Corsiva" panose="03010101010201010101" pitchFamily="66" charset="0"/>
              </a:rPr>
              <a:t>(</a:t>
            </a:r>
            <a:r>
              <a:rPr lang="ru-RU" sz="4300" b="1" dirty="0" err="1" smtClean="0">
                <a:ln w="9525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chemeClr val="accent4">
                        <a:tint val="66000"/>
                        <a:satMod val="160000"/>
                      </a:schemeClr>
                    </a:gs>
                    <a:gs pos="50000">
                      <a:schemeClr val="accent4">
                        <a:tint val="44500"/>
                        <a:satMod val="160000"/>
                      </a:schemeClr>
                    </a:gs>
                    <a:gs pos="100000">
                      <a:schemeClr val="accent4">
                        <a:tint val="23500"/>
                        <a:satMod val="160000"/>
                      </a:schemeClr>
                    </a:gs>
                  </a:gsLst>
                  <a:lin ang="2700000" scaled="1"/>
                  <a:tileRect/>
                </a:gradFill>
                <a:latin typeface="Monotype Corsiva" panose="03010101010201010101" pitchFamily="66" charset="0"/>
              </a:rPr>
              <a:t>Толаман</a:t>
            </a:r>
            <a:r>
              <a:rPr lang="ru-RU" sz="4300" b="1" dirty="0" smtClean="0">
                <a:ln w="9525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chemeClr val="accent4">
                        <a:tint val="66000"/>
                        <a:satMod val="160000"/>
                      </a:schemeClr>
                    </a:gs>
                    <a:gs pos="50000">
                      <a:schemeClr val="accent4">
                        <a:tint val="44500"/>
                        <a:satMod val="160000"/>
                      </a:schemeClr>
                    </a:gs>
                    <a:gs pos="100000">
                      <a:schemeClr val="accent4">
                        <a:tint val="23500"/>
                        <a:satMod val="160000"/>
                      </a:schemeClr>
                    </a:gs>
                  </a:gsLst>
                  <a:lin ang="2700000" scaled="1"/>
                  <a:tileRect/>
                </a:gradFill>
                <a:latin typeface="Monotype Corsiva" panose="03010101010201010101" pitchFamily="66" charset="0"/>
              </a:rPr>
              <a:t> </a:t>
            </a:r>
            <a:r>
              <a:rPr lang="ru-RU" sz="4300" b="1" dirty="0" err="1" smtClean="0">
                <a:ln w="9525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chemeClr val="accent4">
                        <a:tint val="66000"/>
                        <a:satMod val="160000"/>
                      </a:schemeClr>
                    </a:gs>
                    <a:gs pos="50000">
                      <a:schemeClr val="accent4">
                        <a:tint val="44500"/>
                        <a:satMod val="160000"/>
                      </a:schemeClr>
                    </a:gs>
                    <a:gs pos="100000">
                      <a:schemeClr val="accent4">
                        <a:tint val="23500"/>
                        <a:satMod val="160000"/>
                      </a:schemeClr>
                    </a:gs>
                  </a:gsLst>
                  <a:lin ang="2700000" scaled="1"/>
                  <a:tileRect/>
                </a:gradFill>
                <a:latin typeface="Monotype Corsiva" panose="03010101010201010101" pitchFamily="66" charset="0"/>
              </a:rPr>
              <a:t>денна</a:t>
            </a:r>
            <a:r>
              <a:rPr lang="ru-RU" sz="4300" b="1" dirty="0" smtClean="0">
                <a:ln w="9525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chemeClr val="accent4">
                        <a:tint val="66000"/>
                        <a:satMod val="160000"/>
                      </a:schemeClr>
                    </a:gs>
                    <a:gs pos="50000">
                      <a:schemeClr val="accent4">
                        <a:tint val="44500"/>
                        <a:satMod val="160000"/>
                      </a:schemeClr>
                    </a:gs>
                    <a:gs pos="100000">
                      <a:schemeClr val="accent4">
                        <a:tint val="23500"/>
                        <a:satMod val="160000"/>
                      </a:schemeClr>
                    </a:gs>
                  </a:gsLst>
                  <a:lin ang="2700000" scaled="1"/>
                  <a:tileRect/>
                </a:gradFill>
                <a:latin typeface="Monotype Corsiva" panose="03010101010201010101" pitchFamily="66" charset="0"/>
              </a:rPr>
              <a:t> </a:t>
            </a:r>
            <a:r>
              <a:rPr lang="ru-RU" sz="4000" b="1" dirty="0" smtClean="0">
                <a:ln w="9525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chemeClr val="accent4">
                        <a:tint val="66000"/>
                        <a:satMod val="160000"/>
                      </a:schemeClr>
                    </a:gs>
                    <a:gs pos="50000">
                      <a:schemeClr val="accent4">
                        <a:tint val="44500"/>
                        <a:satMod val="160000"/>
                      </a:schemeClr>
                    </a:gs>
                    <a:gs pos="100000">
                      <a:schemeClr val="accent4">
                        <a:tint val="23500"/>
                        <a:satMod val="160000"/>
                      </a:schemeClr>
                    </a:gs>
                  </a:gsLst>
                  <a:lin ang="2700000" scaled="1"/>
                  <a:tileRect/>
                </a:gradFill>
                <a:latin typeface="Monotype Corsiva" panose="03010101010201010101" pitchFamily="66" charset="0"/>
              </a:rPr>
              <a:t>80-шо </a:t>
            </a:r>
            <a:r>
              <a:rPr lang="ru-RU" sz="4000" b="1" dirty="0" err="1" smtClean="0">
                <a:ln w="9525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chemeClr val="accent4">
                        <a:tint val="66000"/>
                        <a:satMod val="160000"/>
                      </a:schemeClr>
                    </a:gs>
                    <a:gs pos="50000">
                      <a:schemeClr val="accent4">
                        <a:tint val="44500"/>
                        <a:satMod val="160000"/>
                      </a:schemeClr>
                    </a:gs>
                    <a:gs pos="100000">
                      <a:schemeClr val="accent4">
                        <a:tint val="23500"/>
                        <a:satMod val="160000"/>
                      </a:schemeClr>
                    </a:gs>
                  </a:gsLst>
                  <a:lin ang="2700000" scaled="1"/>
                  <a:tileRect/>
                </a:gradFill>
                <a:latin typeface="Monotype Corsiva" panose="03010101010201010101" pitchFamily="66" charset="0"/>
              </a:rPr>
              <a:t>кхачарна</a:t>
            </a:r>
            <a:r>
              <a:rPr lang="ru-RU" sz="4000" b="1" dirty="0" smtClean="0">
                <a:ln w="9525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chemeClr val="accent4">
                        <a:tint val="66000"/>
                        <a:satMod val="160000"/>
                      </a:schemeClr>
                    </a:gs>
                    <a:gs pos="50000">
                      <a:schemeClr val="accent4">
                        <a:tint val="44500"/>
                        <a:satMod val="160000"/>
                      </a:schemeClr>
                    </a:gs>
                    <a:gs pos="100000">
                      <a:schemeClr val="accent4">
                        <a:tint val="23500"/>
                        <a:satMod val="160000"/>
                      </a:schemeClr>
                    </a:gs>
                  </a:gsLst>
                  <a:lin ang="2700000" scaled="1"/>
                  <a:tileRect/>
                </a:gradFill>
                <a:latin typeface="Monotype Corsiva" panose="03010101010201010101" pitchFamily="66" charset="0"/>
              </a:rPr>
              <a:t> а, </a:t>
            </a:r>
            <a:r>
              <a:rPr lang="ru-RU" sz="4000" b="1" dirty="0" err="1" smtClean="0">
                <a:ln w="9525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chemeClr val="accent4">
                        <a:tint val="66000"/>
                        <a:satMod val="160000"/>
                      </a:schemeClr>
                    </a:gs>
                    <a:gs pos="50000">
                      <a:schemeClr val="accent4">
                        <a:tint val="44500"/>
                        <a:satMod val="160000"/>
                      </a:schemeClr>
                    </a:gs>
                    <a:gs pos="100000">
                      <a:schemeClr val="accent4">
                        <a:tint val="23500"/>
                        <a:satMod val="160000"/>
                      </a:schemeClr>
                    </a:gs>
                  </a:gsLst>
                  <a:lin ang="2700000" scaled="1"/>
                  <a:tileRect/>
                </a:gradFill>
                <a:latin typeface="Monotype Corsiva" panose="03010101010201010101" pitchFamily="66" charset="0"/>
              </a:rPr>
              <a:t>иштта</a:t>
            </a:r>
            <a:r>
              <a:rPr lang="ru-RU" sz="4000" b="1" dirty="0" smtClean="0">
                <a:ln w="9525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chemeClr val="accent4">
                        <a:tint val="66000"/>
                        <a:satMod val="160000"/>
                      </a:schemeClr>
                    </a:gs>
                    <a:gs pos="50000">
                      <a:schemeClr val="accent4">
                        <a:tint val="44500"/>
                        <a:satMod val="160000"/>
                      </a:schemeClr>
                    </a:gs>
                    <a:gs pos="100000">
                      <a:schemeClr val="accent4">
                        <a:tint val="23500"/>
                        <a:satMod val="160000"/>
                      </a:schemeClr>
                    </a:gs>
                  </a:gsLst>
                  <a:lin ang="2700000" scaled="1"/>
                  <a:tileRect/>
                </a:gradFill>
                <a:latin typeface="Monotype Corsiva" panose="03010101010201010101" pitchFamily="66" charset="0"/>
              </a:rPr>
              <a:t> </a:t>
            </a:r>
            <a:r>
              <a:rPr lang="ru-RU" sz="4000" b="1" dirty="0" err="1" smtClean="0">
                <a:ln w="9525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chemeClr val="accent4">
                        <a:tint val="66000"/>
                        <a:satMod val="160000"/>
                      </a:schemeClr>
                    </a:gs>
                    <a:gs pos="50000">
                      <a:schemeClr val="accent4">
                        <a:tint val="44500"/>
                        <a:satMod val="160000"/>
                      </a:schemeClr>
                    </a:gs>
                    <a:gs pos="100000">
                      <a:schemeClr val="accent4">
                        <a:tint val="23500"/>
                        <a:satMod val="160000"/>
                      </a:schemeClr>
                    </a:gs>
                  </a:gsLst>
                  <a:lin ang="2700000" scaled="1"/>
                  <a:tileRect/>
                </a:gradFill>
                <a:latin typeface="Monotype Corsiva" panose="03010101010201010101" pitchFamily="66" charset="0"/>
              </a:rPr>
              <a:t>Даймохк</a:t>
            </a:r>
            <a:r>
              <a:rPr lang="ru-RU" sz="4000" b="1" dirty="0" smtClean="0">
                <a:ln w="9525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chemeClr val="accent4">
                        <a:tint val="66000"/>
                        <a:satMod val="160000"/>
                      </a:schemeClr>
                    </a:gs>
                    <a:gs pos="50000">
                      <a:schemeClr val="accent4">
                        <a:tint val="44500"/>
                        <a:satMod val="160000"/>
                      </a:schemeClr>
                    </a:gs>
                    <a:gs pos="100000">
                      <a:schemeClr val="accent4">
                        <a:tint val="23500"/>
                        <a:satMod val="160000"/>
                      </a:schemeClr>
                    </a:gs>
                  </a:gsLst>
                  <a:lin ang="2700000" scaled="1"/>
                  <a:tileRect/>
                </a:gradFill>
                <a:latin typeface="Monotype Corsiva" panose="03010101010201010101" pitchFamily="66" charset="0"/>
              </a:rPr>
              <a:t> </a:t>
            </a:r>
            <a:r>
              <a:rPr lang="ru-RU" sz="4000" b="1" dirty="0" err="1" smtClean="0">
                <a:ln w="9525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chemeClr val="accent4">
                        <a:tint val="66000"/>
                        <a:satMod val="160000"/>
                      </a:schemeClr>
                    </a:gs>
                    <a:gs pos="50000">
                      <a:schemeClr val="accent4">
                        <a:tint val="44500"/>
                        <a:satMod val="160000"/>
                      </a:schemeClr>
                    </a:gs>
                    <a:gs pos="100000">
                      <a:schemeClr val="accent4">
                        <a:tint val="23500"/>
                        <a:satMod val="160000"/>
                      </a:schemeClr>
                    </a:gs>
                  </a:gsLst>
                  <a:lin ang="2700000" scaled="1"/>
                  <a:tileRect/>
                </a:gradFill>
                <a:latin typeface="Monotype Corsiva" panose="03010101010201010101" pitchFamily="66" charset="0"/>
              </a:rPr>
              <a:t>ларбархочун</a:t>
            </a:r>
            <a:r>
              <a:rPr lang="ru-RU" sz="4000" b="1" dirty="0" smtClean="0">
                <a:ln w="9525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chemeClr val="accent4">
                        <a:tint val="66000"/>
                        <a:satMod val="160000"/>
                      </a:schemeClr>
                    </a:gs>
                    <a:gs pos="50000">
                      <a:schemeClr val="accent4">
                        <a:tint val="44500"/>
                        <a:satMod val="160000"/>
                      </a:schemeClr>
                    </a:gs>
                    <a:gs pos="100000">
                      <a:schemeClr val="accent4">
                        <a:tint val="23500"/>
                        <a:satMod val="160000"/>
                      </a:schemeClr>
                    </a:gs>
                  </a:gsLst>
                  <a:lin ang="2700000" scaled="1"/>
                  <a:tileRect/>
                </a:gradFill>
                <a:latin typeface="Monotype Corsiva" panose="03010101010201010101" pitchFamily="66" charset="0"/>
              </a:rPr>
              <a:t> </a:t>
            </a:r>
            <a:r>
              <a:rPr lang="ru-RU" sz="4000" b="1" dirty="0" err="1" smtClean="0">
                <a:ln w="9525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chemeClr val="accent4">
                        <a:tint val="66000"/>
                        <a:satMod val="160000"/>
                      </a:schemeClr>
                    </a:gs>
                    <a:gs pos="50000">
                      <a:schemeClr val="accent4">
                        <a:tint val="44500"/>
                        <a:satMod val="160000"/>
                      </a:schemeClr>
                    </a:gs>
                    <a:gs pos="100000">
                      <a:schemeClr val="accent4">
                        <a:tint val="23500"/>
                        <a:satMod val="160000"/>
                      </a:schemeClr>
                    </a:gs>
                  </a:gsLst>
                  <a:lin ang="2700000" scaled="1"/>
                  <a:tileRect/>
                </a:gradFill>
                <a:latin typeface="Monotype Corsiva" panose="03010101010201010101" pitchFamily="66" charset="0"/>
              </a:rPr>
              <a:t>шеранна</a:t>
            </a:r>
            <a:r>
              <a:rPr lang="ru-RU" sz="4000" b="1" dirty="0" smtClean="0">
                <a:ln w="9525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chemeClr val="accent4">
                        <a:tint val="66000"/>
                        <a:satMod val="160000"/>
                      </a:schemeClr>
                    </a:gs>
                    <a:gs pos="50000">
                      <a:schemeClr val="accent4">
                        <a:tint val="44500"/>
                        <a:satMod val="160000"/>
                      </a:schemeClr>
                    </a:gs>
                    <a:gs pos="100000">
                      <a:schemeClr val="accent4">
                        <a:tint val="23500"/>
                        <a:satMod val="160000"/>
                      </a:schemeClr>
                    </a:gs>
                  </a:gsLst>
                  <a:lin ang="2700000" scaled="1"/>
                  <a:tileRect/>
                </a:gradFill>
                <a:latin typeface="Monotype Corsiva" panose="03010101010201010101" pitchFamily="66" charset="0"/>
              </a:rPr>
              <a:t> </a:t>
            </a:r>
            <a:r>
              <a:rPr lang="ru-RU" sz="4000" b="1" dirty="0" err="1" smtClean="0">
                <a:ln w="9525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chemeClr val="accent4">
                        <a:tint val="66000"/>
                        <a:satMod val="160000"/>
                      </a:schemeClr>
                    </a:gs>
                    <a:gs pos="50000">
                      <a:schemeClr val="accent4">
                        <a:tint val="44500"/>
                        <a:satMod val="160000"/>
                      </a:schemeClr>
                    </a:gs>
                    <a:gs pos="100000">
                      <a:schemeClr val="accent4">
                        <a:tint val="23500"/>
                        <a:satMod val="160000"/>
                      </a:schemeClr>
                    </a:gs>
                  </a:gsLst>
                  <a:lin ang="2700000" scaled="1"/>
                  <a:tileRect/>
                </a:gradFill>
                <a:latin typeface="Monotype Corsiva" panose="03010101010201010101" pitchFamily="66" charset="0"/>
              </a:rPr>
              <a:t>лерина</a:t>
            </a:r>
            <a:r>
              <a:rPr lang="ru-RU" sz="4000" b="1" dirty="0" smtClean="0">
                <a:ln w="9525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chemeClr val="accent4">
                        <a:tint val="66000"/>
                        <a:satMod val="160000"/>
                      </a:schemeClr>
                    </a:gs>
                    <a:gs pos="50000">
                      <a:schemeClr val="accent4">
                        <a:tint val="44500"/>
                        <a:satMod val="160000"/>
                      </a:schemeClr>
                    </a:gs>
                    <a:gs pos="100000">
                      <a:schemeClr val="accent4">
                        <a:tint val="23500"/>
                        <a:satMod val="160000"/>
                      </a:schemeClr>
                    </a:gs>
                  </a:gsLst>
                  <a:lin ang="2700000" scaled="1"/>
                  <a:tileRect/>
                </a:gradFill>
                <a:latin typeface="Monotype Corsiva" panose="03010101010201010101" pitchFamily="66" charset="0"/>
              </a:rPr>
              <a:t>)</a:t>
            </a:r>
          </a:p>
          <a:p>
            <a:r>
              <a:rPr lang="ru-RU" sz="2800" b="1" dirty="0" smtClean="0">
                <a:ln w="9525">
                  <a:solidFill>
                    <a:schemeClr val="tx1"/>
                  </a:solidFill>
                </a:ln>
                <a:latin typeface="Monotype Corsiva" panose="03010101010201010101" pitchFamily="66" charset="0"/>
              </a:rPr>
              <a:t>Х1оттийнарг: </a:t>
            </a:r>
            <a:r>
              <a:rPr lang="ru-RU" sz="2800" b="1" dirty="0" err="1" smtClean="0">
                <a:ln w="9525">
                  <a:solidFill>
                    <a:schemeClr val="tx1"/>
                  </a:solidFill>
                </a:ln>
                <a:latin typeface="Monotype Corsiva" panose="03010101010201010101" pitchFamily="66" charset="0"/>
              </a:rPr>
              <a:t>лакхара</a:t>
            </a:r>
            <a:r>
              <a:rPr lang="ru-RU" sz="2800" b="1" dirty="0" smtClean="0">
                <a:ln w="9525">
                  <a:solidFill>
                    <a:schemeClr val="tx1"/>
                  </a:solidFill>
                </a:ln>
                <a:latin typeface="Monotype Corsiva" panose="03010101010201010101" pitchFamily="66" charset="0"/>
              </a:rPr>
              <a:t> </a:t>
            </a:r>
            <a:r>
              <a:rPr lang="ru-RU" sz="2800" b="1" dirty="0" err="1" smtClean="0">
                <a:ln w="9525">
                  <a:solidFill>
                    <a:schemeClr val="tx1"/>
                  </a:solidFill>
                </a:ln>
                <a:latin typeface="Monotype Corsiva" panose="03010101010201010101" pitchFamily="66" charset="0"/>
              </a:rPr>
              <a:t>кхетош-кхиорхо</a:t>
            </a:r>
            <a:r>
              <a:rPr lang="ru-RU" sz="2800" b="1" dirty="0" smtClean="0">
                <a:ln w="9525">
                  <a:solidFill>
                    <a:schemeClr val="tx1"/>
                  </a:solidFill>
                </a:ln>
                <a:latin typeface="Monotype Corsiva" panose="03010101010201010101" pitchFamily="66" charset="0"/>
              </a:rPr>
              <a:t> М.М</a:t>
            </a:r>
            <a:r>
              <a:rPr lang="ru-RU" sz="2800" b="1" dirty="0">
                <a:ln w="9525">
                  <a:solidFill>
                    <a:schemeClr val="tx1"/>
                  </a:solidFill>
                </a:ln>
                <a:latin typeface="Monotype Corsiva" panose="03010101010201010101" pitchFamily="66" charset="0"/>
              </a:rPr>
              <a:t>. </a:t>
            </a:r>
            <a:r>
              <a:rPr lang="ru-RU" sz="2800" b="1" dirty="0" err="1">
                <a:ln w="9525">
                  <a:solidFill>
                    <a:schemeClr val="tx1"/>
                  </a:solidFill>
                </a:ln>
                <a:latin typeface="Monotype Corsiva" panose="03010101010201010101" pitchFamily="66" charset="0"/>
              </a:rPr>
              <a:t>Висимбаева</a:t>
            </a:r>
            <a:r>
              <a:rPr lang="ru-RU" sz="2800" b="1" dirty="0">
                <a:ln w="9525">
                  <a:solidFill>
                    <a:schemeClr val="tx1"/>
                  </a:solidFill>
                </a:ln>
                <a:latin typeface="Monotype Corsiva" panose="03010101010201010101" pitchFamily="66" charset="0"/>
              </a:rPr>
              <a:t> </a:t>
            </a:r>
          </a:p>
          <a:p>
            <a:r>
              <a:rPr lang="ru-RU" sz="2800" b="1" dirty="0" smtClean="0">
                <a:ln w="9525">
                  <a:solidFill>
                    <a:schemeClr val="tx1"/>
                  </a:solidFill>
                </a:ln>
                <a:latin typeface="Monotype Corsiva" panose="03010101010201010101" pitchFamily="66" charset="0"/>
              </a:rPr>
              <a:t>2024-2025 </a:t>
            </a:r>
            <a:r>
              <a:rPr lang="ru-RU" sz="2800" b="1" dirty="0" err="1" smtClean="0">
                <a:ln w="9525">
                  <a:solidFill>
                    <a:schemeClr val="tx1"/>
                  </a:solidFill>
                </a:ln>
                <a:latin typeface="Monotype Corsiva" panose="03010101010201010101" pitchFamily="66" charset="0"/>
              </a:rPr>
              <a:t>дешаран</a:t>
            </a:r>
            <a:r>
              <a:rPr lang="ru-RU" sz="2800" b="1" dirty="0" smtClean="0">
                <a:ln w="9525">
                  <a:solidFill>
                    <a:schemeClr val="tx1"/>
                  </a:solidFill>
                </a:ln>
                <a:latin typeface="Monotype Corsiva" panose="03010101010201010101" pitchFamily="66" charset="0"/>
              </a:rPr>
              <a:t> </a:t>
            </a:r>
            <a:r>
              <a:rPr lang="ru-RU" sz="2800" b="1" dirty="0" err="1" smtClean="0">
                <a:ln w="9525">
                  <a:solidFill>
                    <a:schemeClr val="tx1"/>
                  </a:solidFill>
                </a:ln>
                <a:latin typeface="Monotype Corsiva" panose="03010101010201010101" pitchFamily="66" charset="0"/>
              </a:rPr>
              <a:t>шо</a:t>
            </a:r>
            <a:endParaRPr lang="ru-RU" sz="2800" b="1" dirty="0">
              <a:ln w="9525">
                <a:solidFill>
                  <a:schemeClr val="tx1"/>
                </a:solidFill>
              </a:ln>
              <a:latin typeface="Monotype Corsiva" panose="03010101010201010101" pitchFamily="66" charset="0"/>
            </a:endParaRPr>
          </a:p>
          <a:p>
            <a:endParaRPr lang="ru-RU" sz="4000" b="1" dirty="0">
              <a:ln w="19050">
                <a:solidFill>
                  <a:schemeClr val="tx1"/>
                </a:solidFill>
              </a:ln>
              <a:gradFill flip="none" rotWithShape="1">
                <a:gsLst>
                  <a:gs pos="0">
                    <a:schemeClr val="accent4">
                      <a:tint val="66000"/>
                      <a:satMod val="160000"/>
                    </a:schemeClr>
                  </a:gs>
                  <a:gs pos="50000">
                    <a:schemeClr val="accent4">
                      <a:tint val="44500"/>
                      <a:satMod val="160000"/>
                    </a:schemeClr>
                  </a:gs>
                  <a:gs pos="100000">
                    <a:schemeClr val="accent4">
                      <a:tint val="23500"/>
                      <a:satMod val="160000"/>
                    </a:schemeClr>
                  </a:gs>
                </a:gsLst>
                <a:lin ang="2700000" scaled="1"/>
                <a:tileRect/>
              </a:gra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820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3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98938" y="751344"/>
            <a:ext cx="852853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5991" y="246186"/>
            <a:ext cx="8361485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27538" y="1140041"/>
            <a:ext cx="8150470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           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68215" y="1200185"/>
            <a:ext cx="79130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7538" y="1068352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>
              <a:spcAft>
                <a:spcPts val="800"/>
              </a:spcAft>
              <a:buClr>
                <a:srgbClr val="90C226"/>
              </a:buClr>
              <a:buSzPct val="80000"/>
            </a:pPr>
            <a:r>
              <a:rPr lang="ru-RU" sz="2400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endParaRPr lang="ru-RU" sz="2200" b="1" dirty="0">
              <a:solidFill>
                <a:prstClr val="black"/>
              </a:solidFill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382715" y="244167"/>
            <a:ext cx="65392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3200" b="1" dirty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Сатуьйсуш долу жам1аш: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65990" y="999603"/>
            <a:ext cx="8361485" cy="4934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>
              <a:spcAft>
                <a:spcPts val="800"/>
              </a:spcAft>
              <a:buClr>
                <a:srgbClr val="90C226"/>
              </a:buClr>
              <a:buSzPct val="80000"/>
            </a:pPr>
            <a:r>
              <a:rPr lang="ru-RU" sz="2800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Кхетош-кхиорхойн </a:t>
            </a:r>
            <a:r>
              <a:rPr lang="ru-RU" sz="2800" b="1" dirty="0">
                <a:solidFill>
                  <a:prstClr val="black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аг1ора </a:t>
            </a:r>
            <a:r>
              <a:rPr lang="ru-RU" sz="2800" b="1" dirty="0" err="1">
                <a:solidFill>
                  <a:prstClr val="black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сатуьйсуш</a:t>
            </a:r>
            <a:r>
              <a:rPr lang="ru-RU" sz="2800" b="1" dirty="0">
                <a:solidFill>
                  <a:prstClr val="black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долу жам1аш: </a:t>
            </a:r>
          </a:p>
          <a:p>
            <a:pPr lvl="0" algn="just" defTabSz="457200">
              <a:buClr>
                <a:srgbClr val="90C226"/>
              </a:buClr>
              <a:buSzPct val="80000"/>
            </a:pPr>
            <a:r>
              <a:rPr lang="ru-RU" sz="2800" b="1" dirty="0">
                <a:solidFill>
                  <a:prstClr val="black"/>
                </a:solidFill>
                <a:latin typeface="Monotype Corsiva" panose="03010101010201010101" pitchFamily="66" charset="0"/>
              </a:rPr>
              <a:t>- </a:t>
            </a:r>
            <a:r>
              <a:rPr lang="ru-RU" sz="2800" b="1" dirty="0" err="1">
                <a:solidFill>
                  <a:prstClr val="black"/>
                </a:solidFill>
                <a:latin typeface="Monotype Corsiva" panose="03010101010201010101" pitchFamily="66" charset="0"/>
              </a:rPr>
              <a:t>Хьехархойн</a:t>
            </a:r>
            <a:r>
              <a:rPr lang="ru-RU" sz="2800" b="1" dirty="0">
                <a:solidFill>
                  <a:prstClr val="black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b="1" dirty="0" err="1">
                <a:solidFill>
                  <a:prstClr val="black"/>
                </a:solidFill>
                <a:latin typeface="Monotype Corsiva" panose="03010101010201010101" pitchFamily="66" charset="0"/>
              </a:rPr>
              <a:t>лехамашкахь</a:t>
            </a:r>
            <a:r>
              <a:rPr lang="ru-RU" sz="2800" b="1" dirty="0">
                <a:solidFill>
                  <a:prstClr val="black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b="1" dirty="0" err="1">
                <a:solidFill>
                  <a:prstClr val="black"/>
                </a:solidFill>
                <a:latin typeface="Monotype Corsiva" panose="03010101010201010101" pitchFamily="66" charset="0"/>
              </a:rPr>
              <a:t>болх</a:t>
            </a:r>
            <a:r>
              <a:rPr lang="ru-RU" sz="2800" b="1" dirty="0">
                <a:solidFill>
                  <a:prstClr val="black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b="1" dirty="0" err="1">
                <a:solidFill>
                  <a:prstClr val="black"/>
                </a:solidFill>
                <a:latin typeface="Monotype Corsiva" panose="03010101010201010101" pitchFamily="66" charset="0"/>
              </a:rPr>
              <a:t>жигара</a:t>
            </a:r>
            <a:r>
              <a:rPr lang="ru-RU" sz="2800" b="1" dirty="0">
                <a:solidFill>
                  <a:prstClr val="black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b="1" dirty="0" err="1">
                <a:solidFill>
                  <a:prstClr val="black"/>
                </a:solidFill>
                <a:latin typeface="Monotype Corsiva" panose="03010101010201010101" pitchFamily="66" charset="0"/>
              </a:rPr>
              <a:t>баьлла</a:t>
            </a:r>
            <a:r>
              <a:rPr lang="ru-RU" sz="2800" b="1" dirty="0">
                <a:solidFill>
                  <a:prstClr val="black"/>
                </a:solidFill>
                <a:latin typeface="Monotype Corsiva" panose="03010101010201010101" pitchFamily="66" charset="0"/>
              </a:rPr>
              <a:t>;</a:t>
            </a:r>
            <a:r>
              <a:rPr lang="ru-RU" sz="28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</a:p>
          <a:p>
            <a:pPr lvl="0" algn="just" defTabSz="457200">
              <a:buClr>
                <a:srgbClr val="90C226"/>
              </a:buClr>
              <a:buSzPct val="80000"/>
            </a:pPr>
            <a:r>
              <a:rPr lang="ru-RU" sz="28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- </a:t>
            </a:r>
            <a:r>
              <a:rPr lang="ru-RU" sz="28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Кхузамаманан</a:t>
            </a:r>
            <a:r>
              <a:rPr lang="ru-RU" sz="28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хьехаран</a:t>
            </a:r>
            <a:r>
              <a:rPr lang="ru-RU" sz="28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технологеш</a:t>
            </a:r>
            <a:r>
              <a:rPr lang="ru-RU" sz="28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йукъайаьхна</a:t>
            </a:r>
            <a:r>
              <a:rPr lang="ru-RU" sz="28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, </a:t>
            </a:r>
            <a:r>
              <a:rPr lang="ru-RU" sz="28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иштта</a:t>
            </a:r>
            <a:r>
              <a:rPr lang="ru-RU" sz="28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социально-</a:t>
            </a:r>
            <a:r>
              <a:rPr lang="ru-RU" sz="28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коммуникативни</a:t>
            </a:r>
            <a:r>
              <a:rPr lang="ru-RU" sz="28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а. </a:t>
            </a:r>
            <a:r>
              <a:rPr lang="ru-RU" sz="28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Берана</a:t>
            </a:r>
            <a:r>
              <a:rPr lang="ru-RU" sz="28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марздала</a:t>
            </a:r>
            <a:r>
              <a:rPr lang="ru-RU" sz="28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а, </a:t>
            </a:r>
            <a:r>
              <a:rPr lang="ru-RU" sz="28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ша</a:t>
            </a:r>
            <a:r>
              <a:rPr lang="ru-RU" sz="28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кхиамца</a:t>
            </a:r>
            <a:r>
              <a:rPr lang="ru-RU" sz="28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кхочушдан</a:t>
            </a:r>
            <a:r>
              <a:rPr lang="ru-RU" sz="28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а </a:t>
            </a:r>
            <a:r>
              <a:rPr lang="ru-RU" sz="28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йукъараллехь</a:t>
            </a:r>
            <a:r>
              <a:rPr lang="ru-RU" sz="28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аьтто</a:t>
            </a:r>
            <a:r>
              <a:rPr lang="ru-RU" sz="28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хилла</a:t>
            </a:r>
            <a:r>
              <a:rPr lang="ru-RU" sz="28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.</a:t>
            </a:r>
          </a:p>
          <a:p>
            <a:pPr lvl="0" algn="just" defTabSz="457200">
              <a:buClr>
                <a:srgbClr val="90C226"/>
              </a:buClr>
              <a:buSzPct val="80000"/>
            </a:pPr>
            <a:r>
              <a:rPr lang="ru-RU" sz="28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- </a:t>
            </a:r>
            <a:r>
              <a:rPr lang="ru-RU" sz="2800" b="1" dirty="0">
                <a:solidFill>
                  <a:prstClr val="black"/>
                </a:solidFill>
                <a:latin typeface="Monotype Corsiva" panose="03010101010201010101" pitchFamily="66" charset="0"/>
              </a:rPr>
              <a:t>Дай-</a:t>
            </a:r>
            <a:r>
              <a:rPr lang="ru-RU" sz="2800" b="1" dirty="0" err="1">
                <a:solidFill>
                  <a:prstClr val="black"/>
                </a:solidFill>
                <a:latin typeface="Monotype Corsiva" panose="03010101010201010101" pitchFamily="66" charset="0"/>
              </a:rPr>
              <a:t>наношца</a:t>
            </a:r>
            <a:r>
              <a:rPr lang="ru-RU" sz="2800" b="1" dirty="0">
                <a:solidFill>
                  <a:prstClr val="black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b="1" dirty="0" err="1">
                <a:solidFill>
                  <a:prstClr val="black"/>
                </a:solidFill>
                <a:latin typeface="Monotype Corsiva" panose="03010101010201010101" pitchFamily="66" charset="0"/>
              </a:rPr>
              <a:t>тешаман</a:t>
            </a:r>
            <a:r>
              <a:rPr lang="ru-RU" sz="2800" b="1" dirty="0">
                <a:solidFill>
                  <a:prstClr val="black"/>
                </a:solidFill>
                <a:latin typeface="Monotype Corsiva" panose="03010101010201010101" pitchFamily="66" charset="0"/>
              </a:rPr>
              <a:t> а, </a:t>
            </a:r>
            <a:r>
              <a:rPr lang="ru-RU" sz="2800" b="1" dirty="0" err="1">
                <a:solidFill>
                  <a:prstClr val="black"/>
                </a:solidFill>
                <a:latin typeface="Monotype Corsiva" panose="03010101010201010101" pitchFamily="66" charset="0"/>
              </a:rPr>
              <a:t>накъосталлин</a:t>
            </a:r>
            <a:r>
              <a:rPr lang="ru-RU" sz="2800" b="1" dirty="0">
                <a:solidFill>
                  <a:prstClr val="black"/>
                </a:solidFill>
                <a:latin typeface="Monotype Corsiva" panose="03010101010201010101" pitchFamily="66" charset="0"/>
              </a:rPr>
              <a:t> а </a:t>
            </a:r>
            <a:r>
              <a:rPr lang="ru-RU" sz="2800" b="1" dirty="0" err="1">
                <a:solidFill>
                  <a:prstClr val="black"/>
                </a:solidFill>
                <a:latin typeface="Monotype Corsiva" panose="03010101010201010101" pitchFamily="66" charset="0"/>
              </a:rPr>
              <a:t>йукъаметтигаш</a:t>
            </a:r>
            <a:r>
              <a:rPr lang="ru-RU" sz="2800" b="1" dirty="0">
                <a:solidFill>
                  <a:prstClr val="black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b="1" dirty="0" err="1">
                <a:solidFill>
                  <a:prstClr val="black"/>
                </a:solidFill>
                <a:latin typeface="Monotype Corsiva" panose="03010101010201010101" pitchFamily="66" charset="0"/>
              </a:rPr>
              <a:t>кхоллаелла</a:t>
            </a:r>
            <a:r>
              <a:rPr lang="ru-RU" sz="2800" b="1" dirty="0">
                <a:solidFill>
                  <a:prstClr val="black"/>
                </a:solidFill>
                <a:latin typeface="Monotype Corsiva" panose="03010101010201010101" pitchFamily="66" charset="0"/>
              </a:rPr>
              <a:t>.</a:t>
            </a:r>
          </a:p>
          <a:p>
            <a:pPr lvl="0" algn="just" defTabSz="457200">
              <a:buClr>
                <a:srgbClr val="90C226"/>
              </a:buClr>
              <a:buSzPct val="80000"/>
            </a:pPr>
            <a:r>
              <a:rPr lang="ru-RU" sz="2800" b="1" dirty="0">
                <a:solidFill>
                  <a:prstClr val="black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ru-RU" sz="2800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Дай-</a:t>
            </a:r>
            <a:r>
              <a:rPr lang="ru-RU" sz="2800" b="1" dirty="0" err="1" smtClean="0">
                <a:solidFill>
                  <a:prstClr val="black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нанойн</a:t>
            </a:r>
            <a:r>
              <a:rPr lang="ru-RU" sz="2800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prstClr val="black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аг1ора </a:t>
            </a:r>
            <a:r>
              <a:rPr lang="ru-RU" sz="2800" b="1" dirty="0" err="1">
                <a:solidFill>
                  <a:prstClr val="black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сатуьйсуш</a:t>
            </a:r>
            <a:r>
              <a:rPr lang="ru-RU" sz="2800" b="1" dirty="0">
                <a:solidFill>
                  <a:prstClr val="black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долу жам1аш:</a:t>
            </a:r>
          </a:p>
          <a:p>
            <a:pPr lvl="0" algn="just" defTabSz="457200">
              <a:buClr>
                <a:srgbClr val="90C226"/>
              </a:buClr>
              <a:buSzPct val="80000"/>
            </a:pPr>
            <a:r>
              <a:rPr lang="ru-RU" sz="2800" b="1" dirty="0">
                <a:solidFill>
                  <a:prstClr val="black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-  Берийн </a:t>
            </a:r>
            <a:r>
              <a:rPr lang="ru-RU" sz="2800" b="1" dirty="0" err="1">
                <a:solidFill>
                  <a:prstClr val="black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бешан</a:t>
            </a:r>
            <a:r>
              <a:rPr lang="ru-RU" sz="2800" b="1" dirty="0">
                <a:solidFill>
                  <a:prstClr val="black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prstClr val="black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дахарехь</a:t>
            </a:r>
            <a:r>
              <a:rPr lang="ru-RU" sz="2800" b="1" dirty="0">
                <a:solidFill>
                  <a:prstClr val="black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дай-</a:t>
            </a:r>
            <a:r>
              <a:rPr lang="ru-RU" sz="2800" b="1" dirty="0" err="1">
                <a:solidFill>
                  <a:prstClr val="black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наноша</a:t>
            </a:r>
            <a:r>
              <a:rPr lang="ru-RU" sz="2800" b="1" dirty="0">
                <a:solidFill>
                  <a:prstClr val="black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2800" b="1" dirty="0" err="1">
                <a:solidFill>
                  <a:prstClr val="black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лоцуш</a:t>
            </a:r>
            <a:r>
              <a:rPr lang="ru-RU" sz="2800" b="1" dirty="0">
                <a:solidFill>
                  <a:prstClr val="black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долу </a:t>
            </a:r>
            <a:r>
              <a:rPr lang="ru-RU" sz="2800" b="1" dirty="0" err="1">
                <a:solidFill>
                  <a:prstClr val="black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дакъа</a:t>
            </a:r>
            <a:r>
              <a:rPr lang="ru-RU" sz="2800" b="1" dirty="0">
                <a:solidFill>
                  <a:prstClr val="black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prstClr val="black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жигара</a:t>
            </a:r>
            <a:r>
              <a:rPr lang="ru-RU" sz="2800" b="1" dirty="0">
                <a:solidFill>
                  <a:prstClr val="black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prstClr val="black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даьлла</a:t>
            </a:r>
            <a:r>
              <a:rPr lang="ru-RU" sz="2800" b="1" dirty="0">
                <a:solidFill>
                  <a:prstClr val="black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lvl="0" algn="just" defTabSz="457200">
              <a:buClr>
                <a:srgbClr val="90C226"/>
              </a:buClr>
              <a:buSzPct val="80000"/>
            </a:pPr>
            <a:r>
              <a:rPr lang="ru-RU" sz="2800" b="1" dirty="0">
                <a:solidFill>
                  <a:prstClr val="black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-Дай-</a:t>
            </a:r>
            <a:r>
              <a:rPr lang="ru-RU" sz="2800" b="1" dirty="0" err="1">
                <a:solidFill>
                  <a:prstClr val="black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нанойн</a:t>
            </a:r>
            <a:r>
              <a:rPr lang="ru-RU" sz="2800" b="1" dirty="0">
                <a:solidFill>
                  <a:prstClr val="black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педагогически культура </a:t>
            </a:r>
            <a:r>
              <a:rPr lang="ru-RU" sz="2800" b="1" dirty="0" err="1">
                <a:solidFill>
                  <a:prstClr val="black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лакхайаьлла</a:t>
            </a:r>
            <a:r>
              <a:rPr lang="ru-RU" sz="2800" b="1" dirty="0">
                <a:solidFill>
                  <a:prstClr val="black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2800" b="1" dirty="0">
              <a:solidFill>
                <a:prstClr val="black"/>
              </a:solidFill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204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98938" y="751344"/>
            <a:ext cx="852853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5991" y="246186"/>
            <a:ext cx="8361485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27538" y="1140041"/>
            <a:ext cx="8150470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           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68215" y="1200185"/>
            <a:ext cx="79130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7538" y="1068352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5991" y="246186"/>
            <a:ext cx="8361485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</a:pPr>
            <a:r>
              <a:rPr lang="ru-RU" sz="11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</a:p>
          <a:p>
            <a:pPr lvl="0" algn="ctr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</a:pPr>
            <a:r>
              <a:rPr lang="ru-RU" sz="3200" b="1" dirty="0" smtClean="0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  </a:t>
            </a:r>
            <a:endParaRPr lang="ru-RU" sz="32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68213" y="470263"/>
            <a:ext cx="8229601" cy="4385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</a:pPr>
            <a:r>
              <a:rPr lang="ru-RU" b="1" dirty="0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endParaRPr lang="ru-RU" b="1" dirty="0" smtClean="0">
              <a:ln>
                <a:solidFill>
                  <a:schemeClr val="tx1"/>
                </a:solidFill>
              </a:ln>
              <a:solidFill>
                <a:schemeClr val="accent2"/>
              </a:solidFill>
              <a:latin typeface="Monotype Corsiva" panose="03010101010201010101" pitchFamily="66" charset="0"/>
              <a:ea typeface="Times New Roman" panose="02020603050405020304" pitchFamily="18" charset="0"/>
            </a:endParaRPr>
          </a:p>
          <a:p>
            <a:pPr lvl="0" algn="ctr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</a:pPr>
            <a:r>
              <a:rPr lang="ru-RU" sz="3200" b="1" dirty="0" smtClean="0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Проект </a:t>
            </a:r>
            <a:r>
              <a:rPr lang="ru-RU" sz="3200" b="1" dirty="0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т1ехь </a:t>
            </a:r>
            <a:r>
              <a:rPr lang="ru-RU" sz="3200" b="1" dirty="0" err="1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болхбаран</a:t>
            </a:r>
            <a:r>
              <a:rPr lang="ru-RU" sz="3200" b="1" dirty="0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3200" b="1" dirty="0" err="1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мур</a:t>
            </a:r>
            <a:r>
              <a:rPr lang="ru-RU" sz="3200" b="1" dirty="0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:</a:t>
            </a:r>
          </a:p>
          <a:p>
            <a:pPr marL="114300" lvl="0" indent="0" algn="just" defTabSz="457200">
              <a:lnSpc>
                <a:spcPct val="115000"/>
              </a:lnSpc>
              <a:buClr>
                <a:srgbClr val="A53010"/>
              </a:buClr>
              <a:buNone/>
            </a:pPr>
            <a:endParaRPr lang="ru-RU" b="1" dirty="0">
              <a:ln>
                <a:solidFill>
                  <a:schemeClr val="tx1"/>
                </a:solidFill>
              </a:ln>
              <a:solidFill>
                <a:schemeClr val="accent2"/>
              </a:solidFill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" lvl="0" indent="0" defTabSz="457200">
              <a:lnSpc>
                <a:spcPct val="115000"/>
              </a:lnSpc>
              <a:buClr>
                <a:srgbClr val="A53010"/>
              </a:buClr>
              <a:buNone/>
            </a:pPr>
            <a:r>
              <a:rPr lang="ru-RU" sz="3200" b="1" dirty="0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1 </a:t>
            </a:r>
            <a:r>
              <a:rPr lang="ru-RU" sz="3200" b="1" dirty="0" err="1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мур</a:t>
            </a:r>
            <a:r>
              <a:rPr lang="ru-RU" sz="3200" b="1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3200" b="1" dirty="0" err="1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проблемни</a:t>
            </a:r>
            <a:r>
              <a:rPr lang="ru-RU" sz="3200" b="1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д1ахьедар; </a:t>
            </a:r>
          </a:p>
          <a:p>
            <a:pPr marL="114300" lvl="0" indent="0" defTabSz="457200">
              <a:lnSpc>
                <a:spcPct val="115000"/>
              </a:lnSpc>
              <a:buClr>
                <a:srgbClr val="A53010"/>
              </a:buClr>
              <a:buNone/>
            </a:pPr>
            <a:r>
              <a:rPr lang="ru-RU" sz="3200" b="1" dirty="0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ru-RU" sz="3200" b="1" dirty="0" err="1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мур</a:t>
            </a:r>
            <a:r>
              <a:rPr lang="ru-RU" sz="3200" b="1" dirty="0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3200" b="1" dirty="0" err="1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кечамбар</a:t>
            </a:r>
            <a:r>
              <a:rPr lang="ru-RU" sz="3200" b="1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ru-RU" sz="3200" b="1" dirty="0" err="1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информаци</a:t>
            </a:r>
            <a:r>
              <a:rPr lang="ru-RU" sz="3200" b="1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гулйар</a:t>
            </a:r>
            <a:r>
              <a:rPr lang="ru-RU" sz="3200" b="1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);</a:t>
            </a:r>
          </a:p>
          <a:p>
            <a:pPr marL="114300" lvl="0" indent="0" defTabSz="457200">
              <a:lnSpc>
                <a:spcPct val="115000"/>
              </a:lnSpc>
              <a:buClr>
                <a:srgbClr val="A53010"/>
              </a:buClr>
              <a:buNone/>
            </a:pPr>
            <a:r>
              <a:rPr lang="ru-RU" sz="3200" b="1" dirty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3 </a:t>
            </a:r>
            <a:r>
              <a:rPr lang="ru-RU" sz="3200" b="1" dirty="0" err="1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мур</a:t>
            </a:r>
            <a:r>
              <a:rPr lang="ru-RU" sz="3200" b="1" dirty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prstClr val="black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3200" b="1" dirty="0" smtClean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практически (</a:t>
            </a:r>
            <a:r>
              <a:rPr lang="ru-RU" sz="3200" b="1" dirty="0" err="1" smtClean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дешаран</a:t>
            </a:r>
            <a:r>
              <a:rPr lang="ru-RU" sz="3200" b="1" dirty="0" smtClean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процессан</a:t>
            </a:r>
            <a:r>
              <a:rPr lang="ru-RU" sz="3200" b="1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массо</a:t>
            </a:r>
            <a:r>
              <a:rPr lang="ru-RU" sz="3200" b="1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а </a:t>
            </a:r>
            <a:r>
              <a:rPr lang="ru-RU" sz="3200" b="1" dirty="0" err="1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дакъахошца</a:t>
            </a:r>
            <a:r>
              <a:rPr lang="ru-RU" sz="3200" b="1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проект </a:t>
            </a:r>
            <a:r>
              <a:rPr lang="ru-RU" sz="3200" b="1" dirty="0" err="1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кхочушйар</a:t>
            </a:r>
            <a:r>
              <a:rPr lang="ru-RU" sz="3200" b="1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);</a:t>
            </a:r>
          </a:p>
          <a:p>
            <a:pPr marL="114300" lvl="0" indent="0" defTabSz="457200">
              <a:lnSpc>
                <a:spcPct val="115000"/>
              </a:lnSpc>
              <a:buClr>
                <a:srgbClr val="A53010"/>
              </a:buClr>
              <a:buNone/>
            </a:pPr>
            <a:r>
              <a:rPr lang="ru-RU" sz="3200" b="1" dirty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4 </a:t>
            </a:r>
            <a:r>
              <a:rPr lang="ru-RU" sz="3200" b="1" dirty="0" err="1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мур</a:t>
            </a:r>
            <a:r>
              <a:rPr lang="ru-RU" sz="3200" b="1" dirty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3200" b="1" dirty="0" err="1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проектан</a:t>
            </a:r>
            <a:r>
              <a:rPr lang="ru-RU" sz="3200" b="1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жам1аш </a:t>
            </a:r>
            <a:r>
              <a:rPr lang="ru-RU" sz="3200" b="1" dirty="0" err="1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довзуьйтуш</a:t>
            </a:r>
            <a:r>
              <a:rPr lang="ru-RU" sz="3200" b="1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3200" b="1" dirty="0" err="1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презентаци</a:t>
            </a:r>
            <a:r>
              <a:rPr lang="ru-RU" sz="3200" b="1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060255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98938" y="751344"/>
            <a:ext cx="852853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5991" y="246186"/>
            <a:ext cx="8361485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27538" y="1140041"/>
            <a:ext cx="8150470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           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68215" y="1200185"/>
            <a:ext cx="79130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7538" y="1068352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5991" y="634882"/>
            <a:ext cx="8212017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78069" y="378822"/>
            <a:ext cx="8609177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3200" b="1" dirty="0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Проект </a:t>
            </a:r>
            <a:r>
              <a:rPr lang="ru-RU" sz="3200" b="1" dirty="0" err="1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кхочушйар</a:t>
            </a:r>
            <a:r>
              <a:rPr lang="ru-RU" sz="3200" b="1" dirty="0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:</a:t>
            </a:r>
          </a:p>
          <a:p>
            <a:pPr algn="ctr"/>
            <a:r>
              <a:rPr lang="ru-RU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Х1ара проект </a:t>
            </a:r>
            <a:r>
              <a:rPr lang="ru-RU" sz="28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кхочушъйар</a:t>
            </a:r>
            <a:r>
              <a:rPr lang="ru-RU" sz="28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д1ахьо </a:t>
            </a:r>
            <a:r>
              <a:rPr lang="ru-RU" sz="28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берашца</a:t>
            </a:r>
            <a:r>
              <a:rPr lang="ru-RU" sz="28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кхетаман</a:t>
            </a:r>
            <a:r>
              <a:rPr lang="ru-RU" sz="28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г1улакхдаран </a:t>
            </a:r>
            <a:r>
              <a:rPr lang="ru-RU" sz="28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циклехула</a:t>
            </a:r>
            <a:r>
              <a:rPr lang="ru-RU" sz="28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, </a:t>
            </a:r>
            <a:r>
              <a:rPr lang="ru-RU" sz="28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дай-</a:t>
            </a:r>
            <a:r>
              <a:rPr lang="ru-RU" sz="28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наношца</a:t>
            </a:r>
            <a:r>
              <a:rPr lang="ru-RU" sz="28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а, </a:t>
            </a:r>
            <a:r>
              <a:rPr lang="ru-RU" sz="28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хьехархошца</a:t>
            </a:r>
            <a:r>
              <a:rPr lang="ru-RU" sz="28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 а </a:t>
            </a:r>
            <a:r>
              <a:rPr lang="ru-RU" sz="28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йукъаметтигаш</a:t>
            </a:r>
            <a:r>
              <a:rPr lang="ru-RU" sz="28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лелорца</a:t>
            </a:r>
            <a:r>
              <a:rPr lang="ru-RU" sz="28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, </a:t>
            </a:r>
            <a:r>
              <a:rPr lang="ru-RU" sz="28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тобанера</a:t>
            </a:r>
            <a:r>
              <a:rPr lang="ru-RU" sz="28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патриотчески</a:t>
            </a:r>
            <a:r>
              <a:rPr lang="ru-RU" sz="28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маь1иг </a:t>
            </a:r>
            <a:r>
              <a:rPr lang="ru-RU" sz="28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кечъйарца</a:t>
            </a:r>
            <a:r>
              <a:rPr lang="ru-RU" sz="28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,  </a:t>
            </a:r>
            <a:r>
              <a:rPr lang="ru-RU" sz="28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хаамийн</a:t>
            </a:r>
            <a:r>
              <a:rPr lang="ru-RU" sz="28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а, методически </a:t>
            </a:r>
            <a:r>
              <a:rPr lang="ru-RU" sz="28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материал </a:t>
            </a:r>
            <a:r>
              <a:rPr lang="ru-RU" sz="28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зорбане</a:t>
            </a:r>
            <a:r>
              <a:rPr lang="ru-RU" sz="28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йаккхаран</a:t>
            </a:r>
            <a:r>
              <a:rPr lang="ru-RU" sz="28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г1оьнца.</a:t>
            </a:r>
          </a:p>
          <a:p>
            <a:pPr algn="ctr"/>
            <a:r>
              <a:rPr lang="ru-RU" sz="28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Проекто</a:t>
            </a:r>
            <a:r>
              <a:rPr lang="ru-RU" sz="28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довзуьйту</a:t>
            </a:r>
            <a:r>
              <a:rPr lang="ru-RU" sz="28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довзийтаран</a:t>
            </a:r>
            <a:r>
              <a:rPr lang="ru-RU" sz="28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белхан</a:t>
            </a:r>
            <a:r>
              <a:rPr lang="ru-RU" sz="28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декхарш</a:t>
            </a:r>
            <a:r>
              <a:rPr lang="ru-RU" sz="28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а,чулацам</a:t>
            </a:r>
            <a:r>
              <a:rPr lang="ru-RU" sz="28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а. </a:t>
            </a:r>
            <a:r>
              <a:rPr lang="ru-RU" sz="28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Школазхошна</a:t>
            </a:r>
            <a:r>
              <a:rPr lang="ru-RU" sz="28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нохчийн</a:t>
            </a:r>
            <a:r>
              <a:rPr lang="ru-RU" sz="28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ветеранаш</a:t>
            </a:r>
            <a:r>
              <a:rPr lang="ru-RU" sz="28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бовзийтар</a:t>
            </a:r>
            <a:r>
              <a:rPr lang="ru-RU" sz="28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, 5-6 </a:t>
            </a:r>
            <a:r>
              <a:rPr lang="ru-RU" sz="28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шераш</a:t>
            </a:r>
            <a:r>
              <a:rPr lang="ru-RU" sz="28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долчу</a:t>
            </a:r>
            <a:r>
              <a:rPr lang="ru-RU" sz="28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берийн</a:t>
            </a:r>
            <a:r>
              <a:rPr lang="ru-RU" sz="28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 </a:t>
            </a:r>
            <a:r>
              <a:rPr lang="ru-RU" sz="28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хенан</a:t>
            </a:r>
            <a:r>
              <a:rPr lang="ru-RU" sz="28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билгалонаш</a:t>
            </a:r>
            <a:r>
              <a:rPr lang="ru-RU" sz="28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тидаме</a:t>
            </a:r>
            <a:r>
              <a:rPr lang="ru-RU" sz="28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а </a:t>
            </a:r>
            <a:r>
              <a:rPr lang="ru-RU" sz="28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оьцуш</a:t>
            </a:r>
            <a:r>
              <a:rPr lang="ru-RU" sz="28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.</a:t>
            </a:r>
          </a:p>
          <a:p>
            <a:pPr algn="ctr"/>
            <a:r>
              <a:rPr lang="ru-RU" sz="28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Проектехь</a:t>
            </a:r>
            <a:r>
              <a:rPr lang="ru-RU" sz="28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берийн</a:t>
            </a:r>
            <a:r>
              <a:rPr lang="ru-RU" sz="28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тайп-тайпана</a:t>
            </a:r>
            <a:r>
              <a:rPr lang="ru-RU" sz="28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г1уллакхаш </a:t>
            </a:r>
            <a:r>
              <a:rPr lang="ru-RU" sz="28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довзуьйту</a:t>
            </a:r>
            <a:r>
              <a:rPr lang="ru-RU" sz="28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, </a:t>
            </a:r>
            <a:r>
              <a:rPr lang="ru-RU" sz="28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масала</a:t>
            </a:r>
            <a:r>
              <a:rPr lang="ru-RU" sz="28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: </a:t>
            </a:r>
            <a:r>
              <a:rPr lang="ru-RU" sz="28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ловзаран</a:t>
            </a:r>
            <a:r>
              <a:rPr lang="ru-RU" sz="28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, </a:t>
            </a:r>
            <a:r>
              <a:rPr lang="ru-RU" sz="28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моторни</a:t>
            </a:r>
            <a:r>
              <a:rPr lang="ru-RU" sz="28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, </a:t>
            </a:r>
            <a:r>
              <a:rPr lang="ru-RU" sz="28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коммуникативни</a:t>
            </a:r>
            <a:r>
              <a:rPr lang="ru-RU" sz="28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, практически, </a:t>
            </a:r>
            <a:r>
              <a:rPr lang="ru-RU" sz="28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кхетаман</a:t>
            </a:r>
            <a:r>
              <a:rPr lang="ru-RU" sz="28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, </a:t>
            </a:r>
            <a:r>
              <a:rPr lang="ru-RU" sz="28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талламан</a:t>
            </a:r>
            <a:r>
              <a:rPr lang="ru-RU" sz="28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.</a:t>
            </a:r>
            <a:endParaRPr lang="ru-RU" sz="2800" b="1" dirty="0">
              <a:latin typeface="Monotype Corsiva" panose="03010101010201010101" pitchFamily="66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5246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98938" y="751344"/>
            <a:ext cx="852853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5991" y="246186"/>
            <a:ext cx="8361485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27538" y="1140041"/>
            <a:ext cx="8150470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           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68215" y="1200185"/>
            <a:ext cx="79130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7538" y="1068352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14846" y="129725"/>
            <a:ext cx="7707085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</a:pPr>
            <a:r>
              <a:rPr lang="ru-RU" sz="2800" b="1" dirty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Проект </a:t>
            </a:r>
            <a:r>
              <a:rPr lang="ru-RU" sz="2800" b="1" dirty="0" err="1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кхочушйаран</a:t>
            </a:r>
            <a:r>
              <a:rPr lang="ru-RU" sz="2800" b="1" dirty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раг1</a:t>
            </a:r>
            <a:r>
              <a:rPr lang="ru-RU" sz="2800" b="1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:</a:t>
            </a:r>
            <a:endParaRPr lang="ru-RU" sz="2800" b="1" dirty="0">
              <a:ln>
                <a:solidFill>
                  <a:prstClr val="black"/>
                </a:solidFill>
              </a:ln>
              <a:solidFill>
                <a:srgbClr val="ED7D31"/>
              </a:solidFill>
              <a:latin typeface="Monotype Corsiva" panose="03010101010201010101" pitchFamily="66" charset="0"/>
              <a:ea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65990" y="999603"/>
            <a:ext cx="83614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4420247"/>
              </p:ext>
            </p:extLst>
          </p:nvPr>
        </p:nvGraphicFramePr>
        <p:xfrm>
          <a:off x="91440" y="414417"/>
          <a:ext cx="8961119" cy="6465286"/>
        </p:xfrm>
        <a:graphic>
          <a:graphicData uri="http://schemas.openxmlformats.org/drawingml/2006/table">
            <a:tbl>
              <a:tblPr firstRow="1" firstCol="1" bandRow="1"/>
              <a:tblGrid>
                <a:gridCol w="864730">
                  <a:extLst>
                    <a:ext uri="{9D8B030D-6E8A-4147-A177-3AD203B41FA5}">
                      <a16:colId xmlns:a16="http://schemas.microsoft.com/office/drawing/2014/main" val="982657482"/>
                    </a:ext>
                  </a:extLst>
                </a:gridCol>
                <a:gridCol w="1984641">
                  <a:extLst>
                    <a:ext uri="{9D8B030D-6E8A-4147-A177-3AD203B41FA5}">
                      <a16:colId xmlns:a16="http://schemas.microsoft.com/office/drawing/2014/main" val="2819935275"/>
                    </a:ext>
                  </a:extLst>
                </a:gridCol>
                <a:gridCol w="1813240">
                  <a:extLst>
                    <a:ext uri="{9D8B030D-6E8A-4147-A177-3AD203B41FA5}">
                      <a16:colId xmlns:a16="http://schemas.microsoft.com/office/drawing/2014/main" val="2270874877"/>
                    </a:ext>
                  </a:extLst>
                </a:gridCol>
                <a:gridCol w="1840304">
                  <a:extLst>
                    <a:ext uri="{9D8B030D-6E8A-4147-A177-3AD203B41FA5}">
                      <a16:colId xmlns:a16="http://schemas.microsoft.com/office/drawing/2014/main" val="1820498649"/>
                    </a:ext>
                  </a:extLst>
                </a:gridCol>
                <a:gridCol w="1737896">
                  <a:extLst>
                    <a:ext uri="{9D8B030D-6E8A-4147-A177-3AD203B41FA5}">
                      <a16:colId xmlns:a16="http://schemas.microsoft.com/office/drawing/2014/main" val="2581277680"/>
                    </a:ext>
                  </a:extLst>
                </a:gridCol>
                <a:gridCol w="720308">
                  <a:extLst>
                    <a:ext uri="{9D8B030D-6E8A-4147-A177-3AD203B41FA5}">
                      <a16:colId xmlns:a16="http://schemas.microsoft.com/office/drawing/2014/main" val="2919533200"/>
                    </a:ext>
                  </a:extLst>
                </a:gridCol>
              </a:tblGrid>
              <a:tr h="179568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Белхан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раг1: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813" marR="2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Белхан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кепаш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813" marR="2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Хенаш</a:t>
                      </a: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813" marR="2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1297760"/>
                  </a:ext>
                </a:extLst>
              </a:tr>
              <a:tr h="17956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Берашца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болх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813" marR="2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Кхетош-кхиорхошца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болх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813" marR="2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Дай-наношца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болх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813" marR="2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Жоьпаллехь</a:t>
                      </a: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813" marR="2781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1565996"/>
                  </a:ext>
                </a:extLst>
              </a:tr>
              <a:tr h="8035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1.Синхьовзам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д1ах1отторан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813" marR="2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Къамелан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таллам.Берашка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хаттар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«Х1ун </a:t>
                      </a:r>
                      <a:r>
                        <a:rPr lang="ru-RU" sz="1000" b="1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хаьа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шуна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т1амах </a:t>
                      </a:r>
                      <a:r>
                        <a:rPr lang="ru-RU" sz="1000" b="1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лаьцна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000" b="1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шайн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дедайх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000" b="1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денанойх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а?»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813" marR="2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Индивидуаьни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къамелашца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проектан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ойла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йовзийтар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813" marR="2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Проект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вовшахтохарх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лаьцна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дай-</a:t>
                      </a:r>
                      <a:r>
                        <a:rPr lang="ru-RU" sz="1000" b="1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наношна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хаийтар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000" b="1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уьш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ветеранех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а, </a:t>
                      </a:r>
                      <a:r>
                        <a:rPr lang="ru-RU" sz="1000" b="1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йуьртхойх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а </a:t>
                      </a:r>
                      <a:r>
                        <a:rPr lang="ru-RU" sz="1000" b="1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лаьцна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хаамаш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гулбарна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т1еозор.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813" marR="2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Лакхара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кхетош-кхиорхо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endParaRPr lang="ru-RU" sz="1000" b="1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кхетош-кхиорхой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813" marR="2781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Товбецан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813" marR="2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4638391"/>
                  </a:ext>
                </a:extLst>
              </a:tr>
              <a:tr h="64121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2.Кечамбаран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813" marR="2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Материал </a:t>
                      </a:r>
                      <a:r>
                        <a:rPr lang="ru-RU" sz="1000" b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гулйар</a:t>
                      </a: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ru-RU" sz="1000" b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Хьалхалера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документаш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000" b="1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доьзалан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суьрташ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000" b="1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коьчалца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йог1уш </a:t>
                      </a:r>
                      <a:r>
                        <a:rPr lang="ru-RU" sz="1000" b="1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исбаьхьалин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литература.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813" marR="2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Информацин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база 1амор.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813" marR="2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Проектин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темина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лерина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рекомендацеш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000" b="1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консультацеш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813" marR="2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Лакхара</a:t>
                      </a: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кхетош-кхиорхо</a:t>
                      </a: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кхетош-кхиорхой</a:t>
                      </a:r>
                      <a:endParaRPr kumimoji="0" lang="ru-RU" sz="1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813" marR="2781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6926377"/>
                  </a:ext>
                </a:extLst>
              </a:tr>
              <a:tr h="803524">
                <a:tc row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3.Проект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кхочушъйар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813" marR="2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Къамел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«Соьлжа</a:t>
                      </a:r>
                      <a:r>
                        <a:rPr lang="ru-RU" sz="1000" b="1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-г1ала-турпалхо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», </a:t>
                      </a:r>
                      <a:r>
                        <a:rPr lang="ru-RU" sz="1000" b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презентацин</a:t>
                      </a:r>
                      <a:r>
                        <a:rPr lang="ru-RU" sz="1000" b="1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д1айолайалар:«</a:t>
                      </a:r>
                      <a:r>
                        <a:rPr lang="ru-RU" sz="1000" b="1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Сийлахь </a:t>
                      </a:r>
                      <a:r>
                        <a:rPr lang="ru-RU" sz="1000" b="1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Боккхачу</a:t>
                      </a:r>
                      <a:r>
                        <a:rPr lang="ru-RU" sz="1000" b="1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Даймехкан</a:t>
                      </a:r>
                      <a:r>
                        <a:rPr lang="ru-RU" sz="1000" b="1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т1еман </a:t>
                      </a:r>
                      <a:r>
                        <a:rPr lang="ru-RU" sz="1000" b="1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турпалхой</a:t>
                      </a:r>
                      <a:r>
                        <a:rPr lang="ru-RU" sz="1000" b="1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813" marR="2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Йуьртара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ветеранийн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суьрташ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долуш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стенд </a:t>
                      </a:r>
                      <a:r>
                        <a:rPr lang="ru-RU" sz="1000" b="1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йан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материал </a:t>
                      </a:r>
                      <a:r>
                        <a:rPr lang="ru-RU" sz="1000" b="1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кечъйар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813" marR="2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Хьалха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заманахь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хилла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материалаш,архиваш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гулйар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000" b="1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813" marR="2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Лакхара</a:t>
                      </a: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кхетош-кхиорхо</a:t>
                      </a: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ru-RU" sz="1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кхетош-кхиорхой</a:t>
                      </a:r>
                      <a:endParaRPr kumimoji="0" lang="ru-RU" sz="1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813" marR="2781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Эсаран-чиллин</a:t>
                      </a:r>
                      <a:endParaRPr lang="ru-RU" sz="1000" b="1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813" marR="2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3024406"/>
                  </a:ext>
                </a:extLst>
              </a:tr>
              <a:tr h="64121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Кечйар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ru-RU" sz="1000" b="1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кеманаш,х1орд-кеманаш,таж,салтичун кхоъаг1о</a:t>
                      </a:r>
                      <a:endParaRPr lang="ru-RU" sz="1000" b="1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813" marR="2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Стенд </a:t>
                      </a:r>
                      <a:r>
                        <a:rPr kumimoji="0" lang="ru-RU" sz="1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кечйар</a:t>
                      </a: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«</a:t>
                      </a:r>
                      <a:r>
                        <a:rPr kumimoji="0" lang="ru-RU" sz="1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Сийлахь</a:t>
                      </a: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Боккхачу</a:t>
                      </a: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Даймехкан</a:t>
                      </a: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т1еман </a:t>
                      </a:r>
                      <a:r>
                        <a:rPr kumimoji="0" lang="ru-RU" sz="1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вайн</a:t>
                      </a: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йуьртара</a:t>
                      </a: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нохчийн</a:t>
                      </a: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толамхой</a:t>
                      </a: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 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813" marR="2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Бераш</a:t>
                      </a: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дехкина</a:t>
                      </a: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суьрташ</a:t>
                      </a: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гайтар</a:t>
                      </a: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«Т1еман </a:t>
                      </a:r>
                      <a:r>
                        <a:rPr kumimoji="0" lang="ru-RU" sz="1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сурт</a:t>
                      </a: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</a:t>
                      </a:r>
                    </a:p>
                  </a:txBody>
                  <a:tcPr marL="27813" marR="2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Лакхара</a:t>
                      </a: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кхетош-кхиорхо</a:t>
                      </a: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ru-RU" sz="1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кхетош-кхиорхой</a:t>
                      </a:r>
                      <a:endParaRPr kumimoji="0" lang="ru-RU" sz="1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813" marR="2781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Лахьанан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813" marR="2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1795349"/>
                  </a:ext>
                </a:extLst>
              </a:tr>
              <a:tr h="64121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Берашца </a:t>
                      </a:r>
                      <a:r>
                        <a:rPr kumimoji="0" lang="ru-RU" sz="1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экскурси</a:t>
                      </a: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еш</a:t>
                      </a: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школе </a:t>
                      </a:r>
                      <a:r>
                        <a:rPr kumimoji="0" lang="ru-RU" sz="1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дахар</a:t>
                      </a: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«</a:t>
                      </a:r>
                      <a:r>
                        <a:rPr kumimoji="0" lang="ru-RU" sz="1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Диц</a:t>
                      </a: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ца</a:t>
                      </a: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делла,дицдийр</a:t>
                      </a: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дац</a:t>
                      </a: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!» ц1е </a:t>
                      </a:r>
                      <a:r>
                        <a:rPr kumimoji="0" lang="ru-RU" sz="1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йолу</a:t>
                      </a: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х1оллам а </a:t>
                      </a:r>
                      <a:r>
                        <a:rPr kumimoji="0" lang="ru-RU" sz="1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гойтуш</a:t>
                      </a: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813" marR="2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Тобанашкахь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патриотически </a:t>
                      </a:r>
                      <a:r>
                        <a:rPr lang="ru-RU" sz="1000" b="1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кхетош-кхиоран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маь1игаш </a:t>
                      </a:r>
                      <a:r>
                        <a:rPr lang="ru-RU" sz="1000" b="1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карлайахар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..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813" marR="2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Ц1ера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болх:Ненан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маттахь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т1амах </a:t>
                      </a:r>
                      <a:r>
                        <a:rPr lang="ru-RU" sz="1000" b="1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лаьцна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байташ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1амор.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813" marR="2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Лакхара</a:t>
                      </a: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кхетош-кхиорхо</a:t>
                      </a: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ru-RU" sz="1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кхетош-кхиорхой</a:t>
                      </a:r>
                      <a:endParaRPr kumimoji="0" lang="ru-RU" sz="1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813" marR="2781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Г1уран 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813" marR="2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0563088"/>
                  </a:ext>
                </a:extLst>
              </a:tr>
              <a:tr h="8035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Патриотически </a:t>
                      </a:r>
                      <a:r>
                        <a:rPr kumimoji="0" lang="ru-RU" sz="1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кхиорна</a:t>
                      </a: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лерина</a:t>
                      </a: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йолу</a:t>
                      </a: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ru-RU" sz="1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нохчийн</a:t>
                      </a: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маттахь</a:t>
                      </a: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kumimoji="0" lang="ru-RU" sz="1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йиллина</a:t>
                      </a: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заняти«Сийлахь</a:t>
                      </a: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Боккхачу</a:t>
                      </a: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Даймехкан</a:t>
                      </a: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т1еман </a:t>
                      </a:r>
                      <a:r>
                        <a:rPr kumimoji="0" lang="ru-RU" sz="1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вайн</a:t>
                      </a: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йуьртара</a:t>
                      </a: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нохчийн</a:t>
                      </a: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толамхой</a:t>
                      </a: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  </a:t>
                      </a:r>
                      <a:endParaRPr kumimoji="0" lang="ru-RU" sz="1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813" marR="2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Консультаци</a:t>
                      </a: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Школе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кхачале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долчу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берийн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г1иллакх-оьзддангаллин а, патриотически а </a:t>
                      </a:r>
                      <a:r>
                        <a:rPr lang="ru-RU" sz="1000" b="1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кхетош-кхиоран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маь1налла.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813" marR="2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Берашна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церан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дедайша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дина </a:t>
                      </a:r>
                      <a:r>
                        <a:rPr lang="ru-RU" sz="1000" b="1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турпаллин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г1уллакхаш </a:t>
                      </a:r>
                      <a:r>
                        <a:rPr lang="ru-RU" sz="1000" b="1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дийцар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813" marR="2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Лакхара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кхето-кхиорхо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000" b="1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йукъараллин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кхетош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кхиорхо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Датагаев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Сибиран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Зураъ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                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813" marR="2781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Кхолламан</a:t>
                      </a: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b="1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b="1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b="1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b="1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813" marR="2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5336731"/>
                  </a:ext>
                </a:extLst>
              </a:tr>
              <a:tr h="313686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813" marR="2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Мероприяти</a:t>
                      </a: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«</a:t>
                      </a:r>
                      <a:r>
                        <a:rPr kumimoji="0" lang="ru-RU" sz="1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Даймохк</a:t>
                      </a: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ларбархочун</a:t>
                      </a: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де»</a:t>
                      </a:r>
                    </a:p>
                  </a:txBody>
                  <a:tcPr marL="27813" marR="2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Берийн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пхьолийн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гайтам</a:t>
                      </a: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«Сан ДА- </a:t>
                      </a:r>
                      <a:r>
                        <a:rPr lang="ru-RU" sz="1000" b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Даймохк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ларбархо</a:t>
                      </a: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!»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813" marR="2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Т1еман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тематикана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лерина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говзаллаш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кечйар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813" marR="2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Лакхара</a:t>
                      </a: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кхетош-ккхиорхо</a:t>
                      </a: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ru-RU" sz="1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кхетош-кхиорхой</a:t>
                      </a: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дай-</a:t>
                      </a:r>
                      <a:r>
                        <a:rPr kumimoji="0" lang="ru-RU" sz="1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наной</a:t>
                      </a:r>
                      <a:endParaRPr kumimoji="0" lang="ru-RU" sz="1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813" marR="2781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Чиллин</a:t>
                      </a: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27813" marR="2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3512344"/>
                  </a:ext>
                </a:extLst>
              </a:tr>
              <a:tr h="143654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4.Чакхенан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проектан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презентаци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813" marR="2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Проект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кхи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д1а а </a:t>
                      </a:r>
                      <a:r>
                        <a:rPr lang="ru-RU" sz="1000" b="1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кхиоран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перспективаш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Таханлерачу</a:t>
                      </a:r>
                      <a:r>
                        <a:rPr lang="ru-RU" sz="1000" b="1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дийнахь</a:t>
                      </a:r>
                      <a:r>
                        <a:rPr lang="ru-RU" sz="1000" b="1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 проект </a:t>
                      </a:r>
                      <a:r>
                        <a:rPr lang="ru-RU" sz="1000" b="1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кхочуш</a:t>
                      </a:r>
                      <a:r>
                        <a:rPr lang="ru-RU" sz="1000" b="1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хилла</a:t>
                      </a:r>
                      <a:r>
                        <a:rPr lang="ru-RU" sz="1000" b="1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йаьлла</a:t>
                      </a:r>
                      <a:r>
                        <a:rPr lang="ru-RU" sz="1000" b="1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йац</a:t>
                      </a:r>
                      <a:r>
                        <a:rPr lang="ru-RU" sz="1000" b="1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х1унда </a:t>
                      </a:r>
                      <a:r>
                        <a:rPr lang="ru-RU" sz="1000" b="1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аьлча</a:t>
                      </a:r>
                      <a:r>
                        <a:rPr lang="ru-RU" sz="1000" b="1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000" b="1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иза</a:t>
                      </a:r>
                      <a:r>
                        <a:rPr lang="ru-RU" sz="1000" b="1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кхочушйан</a:t>
                      </a:r>
                      <a:r>
                        <a:rPr lang="ru-RU" sz="1000" b="1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лерина</a:t>
                      </a:r>
                      <a:r>
                        <a:rPr lang="ru-RU" sz="1000" b="1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йара</a:t>
                      </a:r>
                      <a:r>
                        <a:rPr lang="ru-RU" sz="1000" b="1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2024-2025 </a:t>
                      </a:r>
                      <a:r>
                        <a:rPr lang="ru-RU" sz="1000" b="1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дешаран</a:t>
                      </a:r>
                      <a:r>
                        <a:rPr lang="ru-RU" sz="1000" b="1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шерашкахь</a:t>
                      </a:r>
                      <a:r>
                        <a:rPr lang="ru-RU" sz="1000" b="1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Т1ейог1учу </a:t>
                      </a:r>
                      <a:r>
                        <a:rPr lang="ru-RU" sz="1000" b="1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хенахь</a:t>
                      </a:r>
                      <a:r>
                        <a:rPr lang="ru-RU" sz="1000" b="1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000" b="1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толам </a:t>
                      </a:r>
                      <a:r>
                        <a:rPr lang="ru-RU" sz="1000" b="1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баьккхинчу</a:t>
                      </a:r>
                      <a:r>
                        <a:rPr lang="ru-RU" sz="1000" b="1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80 </a:t>
                      </a:r>
                      <a:r>
                        <a:rPr lang="ru-RU" sz="1000" b="1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шо</a:t>
                      </a:r>
                      <a:r>
                        <a:rPr lang="ru-RU" sz="1000" b="1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кхачарна</a:t>
                      </a:r>
                      <a:r>
                        <a:rPr lang="ru-RU" sz="1000" b="1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лерина</a:t>
                      </a:r>
                      <a:r>
                        <a:rPr lang="ru-RU" sz="1000" b="1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х1ара </a:t>
                      </a:r>
                      <a:r>
                        <a:rPr lang="ru-RU" sz="1000" b="1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мероприятиш</a:t>
                      </a:r>
                      <a:r>
                        <a:rPr lang="ru-RU" sz="1000" b="1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д1айахьа </a:t>
                      </a:r>
                      <a:r>
                        <a:rPr lang="ru-RU" sz="1000" b="1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сацам</a:t>
                      </a:r>
                      <a:r>
                        <a:rPr lang="ru-RU" sz="1000" b="1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бу</a:t>
                      </a:r>
                      <a:r>
                        <a:rPr lang="ru-RU" sz="1000" b="1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ru-RU" sz="1000" b="1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кхечу</a:t>
                      </a:r>
                      <a:r>
                        <a:rPr lang="ru-RU" sz="1000" b="1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берийн</a:t>
                      </a:r>
                      <a:r>
                        <a:rPr lang="ru-RU" sz="1000" b="1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бошмашкара</a:t>
                      </a:r>
                      <a:r>
                        <a:rPr lang="ru-RU" sz="1000" b="1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дешархой</a:t>
                      </a:r>
                      <a:r>
                        <a:rPr lang="ru-RU" sz="1000" b="1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000" b="1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йукъа</a:t>
                      </a:r>
                      <a:r>
                        <a:rPr lang="ru-RU" sz="1000" b="1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а </a:t>
                      </a:r>
                      <a:r>
                        <a:rPr lang="ru-RU" sz="1000" b="1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лоцуш</a:t>
                      </a:r>
                      <a:r>
                        <a:rPr lang="ru-RU" sz="1000" b="1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000" b="1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цхьаьнакхетна</a:t>
                      </a:r>
                      <a:r>
                        <a:rPr lang="ru-RU" sz="1000" b="1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йоккха</a:t>
                      </a:r>
                      <a:r>
                        <a:rPr lang="ru-RU" sz="1000" b="1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</a:t>
                      </a:r>
                      <a:r>
                        <a:rPr lang="ru-RU" sz="1000" b="1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йар</a:t>
                      </a:r>
                      <a:r>
                        <a:rPr lang="ru-RU" sz="1000" b="1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ru-RU" sz="1000" b="1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Акцеш</a:t>
                      </a: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kumimoji="0" lang="ru-RU" sz="1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Георгиевски</a:t>
                      </a: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лента</a:t>
                      </a: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», «</a:t>
                      </a:r>
                      <a:r>
                        <a:rPr kumimoji="0" lang="ru-RU" sz="1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Бессмертни</a:t>
                      </a: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полк», Гуьмс-г1алахь </a:t>
                      </a:r>
                      <a:r>
                        <a:rPr kumimoji="0" lang="ru-RU" sz="1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воьвзуш</a:t>
                      </a: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воцучу</a:t>
                      </a: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т1емлочунна </a:t>
                      </a:r>
                      <a:r>
                        <a:rPr kumimoji="0" lang="ru-RU" sz="1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лерина</a:t>
                      </a: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х1оттийна </a:t>
                      </a: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болу </a:t>
                      </a: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х1оллам т1е </a:t>
                      </a:r>
                      <a:r>
                        <a:rPr kumimoji="0" lang="ru-RU" sz="1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зезагаш</a:t>
                      </a: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доьхкуш</a:t>
                      </a: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экскурси</a:t>
                      </a: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йар</a:t>
                      </a: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kumimoji="0" lang="ru-RU" sz="1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Берашна</a:t>
                      </a: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лерина</a:t>
                      </a: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1аморан </a:t>
                      </a:r>
                      <a:r>
                        <a:rPr kumimoji="0" lang="ru-RU" sz="1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къамелаш</a:t>
                      </a: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а, </a:t>
                      </a:r>
                      <a:r>
                        <a:rPr kumimoji="0" lang="ru-RU" sz="1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презентацеш</a:t>
                      </a: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а </a:t>
                      </a:r>
                      <a:r>
                        <a:rPr kumimoji="0" lang="ru-RU" sz="1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кхи</a:t>
                      </a: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д1а д1ахьура </a:t>
                      </a:r>
                      <a:r>
                        <a:rPr kumimoji="0" lang="ru-RU" sz="1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йу</a:t>
                      </a: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ru-RU" sz="1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йуьртара</a:t>
                      </a: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ветеранаш</a:t>
                      </a: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бовзуьйтуш</a:t>
                      </a: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kumimoji="0" lang="ru-RU" sz="1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Цуьнан</a:t>
                      </a: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жам1ехь,иштта </a:t>
                      </a:r>
                      <a:r>
                        <a:rPr kumimoji="0" lang="ru-RU" sz="1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проектан</a:t>
                      </a: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дакъа</a:t>
                      </a: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а </a:t>
                      </a:r>
                      <a:r>
                        <a:rPr kumimoji="0" lang="ru-RU" sz="1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долуш</a:t>
                      </a: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ru-RU" sz="1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дагахь</a:t>
                      </a: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ду</a:t>
                      </a: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дагалецамийн</a:t>
                      </a: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суртийн</a:t>
                      </a: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альбом </a:t>
                      </a:r>
                      <a:r>
                        <a:rPr kumimoji="0" lang="ru-RU" sz="1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арахеца</a:t>
                      </a: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ru-RU" sz="1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иштта</a:t>
                      </a: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проектан</a:t>
                      </a: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жам1ех </a:t>
                      </a:r>
                      <a:r>
                        <a:rPr kumimoji="0" lang="ru-RU" sz="1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лаьцна</a:t>
                      </a: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презентаци</a:t>
                      </a: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813" marR="2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813" marR="2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45574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8687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98938" y="751344"/>
            <a:ext cx="852853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5991" y="246186"/>
            <a:ext cx="8361485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27538" y="1140041"/>
            <a:ext cx="8150470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           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68215" y="1200185"/>
            <a:ext cx="79130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7538" y="1068352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5991" y="634882"/>
            <a:ext cx="8212017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68215" y="246186"/>
            <a:ext cx="8238393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       Берашца</a:t>
            </a:r>
            <a:r>
              <a:rPr kumimoji="0" lang="ru-RU" sz="3600" b="1" i="0" u="none" strike="noStrike" kern="0" cap="none" spc="0" normalizeH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 </a:t>
            </a:r>
            <a:r>
              <a:rPr kumimoji="0" lang="ru-RU" sz="3600" b="1" i="0" u="none" strike="noStrike" kern="0" cap="none" spc="0" normalizeH="0" noProof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беш</a:t>
            </a:r>
            <a:r>
              <a:rPr kumimoji="0" lang="ru-RU" sz="3600" b="1" i="0" u="none" strike="noStrike" kern="0" cap="none" spc="0" normalizeH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 болу </a:t>
            </a:r>
            <a:r>
              <a:rPr kumimoji="0" lang="ru-RU" sz="3600" b="1" i="0" u="none" strike="noStrike" kern="0" cap="none" spc="0" normalizeH="0" noProof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болх</a:t>
            </a:r>
            <a:r>
              <a:rPr kumimoji="0" lang="ru-RU" sz="3600" b="1" i="0" u="none" strike="noStrike" kern="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:                      </a:t>
            </a:r>
            <a:r>
              <a:rPr kumimoji="0" lang="ru-RU" sz="3200" b="1" i="0" u="none" strike="noStrike" kern="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Къамел:«Соьлжа-г1ала </a:t>
            </a:r>
            <a:r>
              <a:rPr kumimoji="0" lang="ru-RU" sz="3200" b="1" i="0" u="none" strike="noStrike" kern="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– </a:t>
            </a:r>
            <a:r>
              <a:rPr kumimoji="0" lang="ru-RU" sz="3200" b="1" i="0" u="none" strike="noStrike" kern="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т1еман </a:t>
            </a:r>
            <a:r>
              <a:rPr kumimoji="0" lang="ru-RU" sz="3200" b="1" i="0" u="none" strike="noStrike" kern="0" cap="none" spc="0" normalizeH="0" baseline="0" noProof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сий</a:t>
            </a:r>
            <a:r>
              <a:rPr kumimoji="0" lang="ru-RU" sz="3200" b="1" i="0" u="none" strike="noStrike" kern="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 долу г1ала».</a:t>
            </a:r>
            <a:endParaRPr kumimoji="0" lang="ru-RU" sz="3200" b="0" i="0" u="none" strike="noStrike" kern="0" cap="none" spc="0" normalizeH="0" baseline="0" noProof="0" dirty="0" smtClean="0">
              <a:ln>
                <a:solidFill>
                  <a:prstClr val="black"/>
                </a:solidFill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07"/>
          <a:stretch/>
        </p:blipFill>
        <p:spPr>
          <a:xfrm rot="10800000">
            <a:off x="408841" y="2931470"/>
            <a:ext cx="3912578" cy="27747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65" r="15379"/>
          <a:stretch/>
        </p:blipFill>
        <p:spPr>
          <a:xfrm>
            <a:off x="4730259" y="1729703"/>
            <a:ext cx="4062050" cy="27092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3259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98938" y="751344"/>
            <a:ext cx="852853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5991" y="246186"/>
            <a:ext cx="8361485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27538" y="1140041"/>
            <a:ext cx="8150470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           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68215" y="1200185"/>
            <a:ext cx="79130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7538" y="1068352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5991" y="634882"/>
            <a:ext cx="8212017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292469" y="246187"/>
            <a:ext cx="728882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kern="0" dirty="0" err="1" smtClean="0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  <a:latin typeface="Monotype Corsiva" panose="03010101010201010101" pitchFamily="66" charset="0"/>
                <a:ea typeface="+mj-ea"/>
                <a:cs typeface="+mj-cs"/>
              </a:rPr>
              <a:t>Къамел</a:t>
            </a:r>
            <a:r>
              <a:rPr kumimoji="0" lang="ru-RU" sz="3600" b="1" i="0" u="none" strike="noStrike" kern="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  <a:effectLst/>
                <a:uLnTx/>
                <a:uFillTx/>
                <a:latin typeface="Monotype Corsiva" panose="03010101010201010101" pitchFamily="66" charset="0"/>
                <a:ea typeface="+mj-ea"/>
                <a:cs typeface="+mj-cs"/>
              </a:rPr>
              <a:t>:                                                 «</a:t>
            </a:r>
            <a:r>
              <a:rPr kumimoji="0" lang="ru-RU" sz="3600" b="1" i="0" u="none" strike="noStrike" kern="0" cap="none" spc="0" normalizeH="0" baseline="0" noProof="0" dirty="0" err="1" smtClean="0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  <a:effectLst/>
                <a:uLnTx/>
                <a:uFillTx/>
                <a:latin typeface="Monotype Corsiva" panose="03010101010201010101" pitchFamily="66" charset="0"/>
                <a:ea typeface="+mj-ea"/>
                <a:cs typeface="+mj-cs"/>
              </a:rPr>
              <a:t>Сийлахь</a:t>
            </a:r>
            <a:r>
              <a:rPr kumimoji="0" lang="ru-RU" sz="3600" b="1" i="0" u="none" strike="noStrike" kern="0" cap="none" spc="0" normalizeH="0" noProof="0" dirty="0" smtClean="0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  <a:effectLst/>
                <a:uLnTx/>
                <a:uFillTx/>
                <a:latin typeface="Monotype Corsiva" panose="03010101010201010101" pitchFamily="66" charset="0"/>
                <a:ea typeface="+mj-ea"/>
                <a:cs typeface="+mj-cs"/>
              </a:rPr>
              <a:t> </a:t>
            </a:r>
            <a:r>
              <a:rPr kumimoji="0" lang="ru-RU" sz="3600" b="1" i="0" u="none" strike="noStrike" kern="0" cap="none" spc="0" normalizeH="0" baseline="0" noProof="0" dirty="0" err="1" smtClean="0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  <a:effectLst/>
                <a:uLnTx/>
                <a:uFillTx/>
                <a:latin typeface="Monotype Corsiva" panose="03010101010201010101" pitchFamily="66" charset="0"/>
                <a:ea typeface="+mj-ea"/>
                <a:cs typeface="+mj-cs"/>
              </a:rPr>
              <a:t>Боккхачу</a:t>
            </a:r>
            <a:r>
              <a:rPr kumimoji="0" lang="ru-RU" sz="3600" b="1" i="0" u="none" strike="noStrike" kern="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  <a:effectLst/>
                <a:uLnTx/>
                <a:uFillTx/>
                <a:latin typeface="Monotype Corsiva" panose="03010101010201010101" pitchFamily="66" charset="0"/>
                <a:ea typeface="+mj-ea"/>
                <a:cs typeface="+mj-cs"/>
              </a:rPr>
              <a:t> </a:t>
            </a:r>
            <a:r>
              <a:rPr kumimoji="0" lang="ru-RU" sz="3600" b="1" i="0" u="none" strike="noStrike" kern="0" cap="none" spc="0" normalizeH="0" baseline="0" noProof="0" dirty="0" err="1" smtClean="0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  <a:effectLst/>
                <a:uLnTx/>
                <a:uFillTx/>
                <a:latin typeface="Monotype Corsiva" panose="03010101010201010101" pitchFamily="66" charset="0"/>
                <a:ea typeface="+mj-ea"/>
                <a:cs typeface="+mj-cs"/>
              </a:rPr>
              <a:t>Даймехкан</a:t>
            </a:r>
            <a:r>
              <a:rPr kumimoji="0" lang="ru-RU" sz="3600" b="1" i="0" u="none" strike="noStrike" kern="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  <a:effectLst/>
                <a:uLnTx/>
                <a:uFillTx/>
                <a:latin typeface="Monotype Corsiva" panose="03010101010201010101" pitchFamily="66" charset="0"/>
                <a:ea typeface="+mj-ea"/>
                <a:cs typeface="+mj-cs"/>
              </a:rPr>
              <a:t> т1еман </a:t>
            </a:r>
            <a:r>
              <a:rPr kumimoji="0" lang="ru-RU" sz="3600" b="1" i="0" u="none" strike="noStrike" kern="0" cap="none" spc="0" normalizeH="0" baseline="0" noProof="0" dirty="0" err="1" smtClean="0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  <a:effectLst/>
                <a:uLnTx/>
                <a:uFillTx/>
                <a:latin typeface="Monotype Corsiva" panose="03010101010201010101" pitchFamily="66" charset="0"/>
                <a:ea typeface="+mj-ea"/>
                <a:cs typeface="+mj-cs"/>
              </a:rPr>
              <a:t>вайн</a:t>
            </a:r>
            <a:r>
              <a:rPr kumimoji="0" lang="ru-RU" sz="3600" b="1" i="0" u="none" strike="noStrike" kern="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  <a:effectLst/>
                <a:uLnTx/>
                <a:uFillTx/>
                <a:latin typeface="Monotype Corsiva" panose="03010101010201010101" pitchFamily="66" charset="0"/>
                <a:ea typeface="+mj-ea"/>
                <a:cs typeface="+mj-cs"/>
              </a:rPr>
              <a:t> </a:t>
            </a:r>
            <a:r>
              <a:rPr kumimoji="0" lang="ru-RU" sz="3600" b="1" i="0" u="none" strike="noStrike" kern="0" cap="none" spc="0" normalizeH="0" baseline="0" noProof="0" dirty="0" err="1" smtClean="0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  <a:effectLst/>
                <a:uLnTx/>
                <a:uFillTx/>
                <a:latin typeface="Monotype Corsiva" panose="03010101010201010101" pitchFamily="66" charset="0"/>
                <a:ea typeface="+mj-ea"/>
                <a:cs typeface="+mj-cs"/>
              </a:rPr>
              <a:t>йуьртара</a:t>
            </a:r>
            <a:r>
              <a:rPr kumimoji="0" lang="ru-RU" sz="3600" b="1" i="0" u="none" strike="noStrike" kern="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  <a:effectLst/>
                <a:uLnTx/>
                <a:uFillTx/>
                <a:latin typeface="Monotype Corsiva" panose="03010101010201010101" pitchFamily="66" charset="0"/>
                <a:ea typeface="+mj-ea"/>
                <a:cs typeface="+mj-cs"/>
              </a:rPr>
              <a:t> </a:t>
            </a:r>
            <a:r>
              <a:rPr kumimoji="0" lang="ru-RU" sz="3600" b="1" i="0" u="none" strike="noStrike" kern="0" cap="none" spc="0" normalizeH="0" baseline="0" noProof="0" dirty="0" err="1" smtClean="0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  <a:effectLst/>
                <a:uLnTx/>
                <a:uFillTx/>
                <a:latin typeface="Monotype Corsiva" panose="03010101010201010101" pitchFamily="66" charset="0"/>
                <a:ea typeface="+mj-ea"/>
                <a:cs typeface="+mj-cs"/>
              </a:rPr>
              <a:t>ветеранаш</a:t>
            </a:r>
            <a:r>
              <a:rPr kumimoji="0" lang="ru-RU" sz="3600" b="1" i="0" u="none" strike="noStrike" kern="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  <a:effectLst/>
                <a:uLnTx/>
                <a:uFillTx/>
                <a:latin typeface="Monotype Corsiva" panose="03010101010201010101" pitchFamily="66" charset="0"/>
                <a:ea typeface="+mj-ea"/>
                <a:cs typeface="+mj-cs"/>
              </a:rPr>
              <a:t>».</a:t>
            </a:r>
            <a:endParaRPr kumimoji="0" lang="ru-RU" sz="1800" b="0" i="0" u="none" strike="noStrike" kern="0" cap="none" spc="0" normalizeH="0" baseline="0" noProof="0" dirty="0" smtClean="0">
              <a:ln>
                <a:solidFill>
                  <a:schemeClr val="tx1"/>
                </a:solidFill>
              </a:ln>
              <a:solidFill>
                <a:schemeClr val="accent2"/>
              </a:solidFill>
              <a:effectLst/>
              <a:uLnTx/>
              <a:uFillTx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44"/>
          <a:stretch/>
        </p:blipFill>
        <p:spPr>
          <a:xfrm>
            <a:off x="298938" y="2317521"/>
            <a:ext cx="4457700" cy="29807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79" r="2542"/>
          <a:stretch/>
        </p:blipFill>
        <p:spPr>
          <a:xfrm>
            <a:off x="5007218" y="2973421"/>
            <a:ext cx="3886200" cy="24806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4704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98938" y="751344"/>
            <a:ext cx="852853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5991" y="246186"/>
            <a:ext cx="8361485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27538" y="1140041"/>
            <a:ext cx="8150470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           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68215" y="1200185"/>
            <a:ext cx="79130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7538" y="1068352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5991" y="634882"/>
            <a:ext cx="8212017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397976" y="91440"/>
            <a:ext cx="7728439" cy="2146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3200" b="1" kern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Къамел</a:t>
            </a:r>
            <a:r>
              <a:rPr lang="ru-RU" sz="32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:                                                                  </a:t>
            </a:r>
            <a:r>
              <a:rPr lang="ru-RU" sz="32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«</a:t>
            </a:r>
            <a:r>
              <a:rPr lang="ru-RU" sz="3200" b="1" kern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Сийлахь</a:t>
            </a:r>
            <a:r>
              <a:rPr lang="ru-RU" sz="32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b="1" kern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Боккхачу</a:t>
            </a:r>
            <a:r>
              <a:rPr lang="ru-RU" sz="32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b="1" kern="0" dirty="0" err="1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Даймехкан</a:t>
            </a:r>
            <a:r>
              <a:rPr lang="ru-RU" sz="3200" b="1" kern="0" dirty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 т1еман </a:t>
            </a:r>
            <a:r>
              <a:rPr lang="ru-RU" sz="3200" b="1" kern="0" dirty="0" err="1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вайн</a:t>
            </a:r>
            <a:r>
              <a:rPr lang="ru-RU" sz="3200" b="1" kern="0" dirty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b="1" kern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йуьртара</a:t>
            </a:r>
            <a:r>
              <a:rPr lang="ru-RU" sz="32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b="1" kern="0" dirty="0" err="1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ветеранаш</a:t>
            </a:r>
            <a:r>
              <a:rPr lang="ru-RU" sz="3200" b="1" kern="0" dirty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».</a:t>
            </a:r>
            <a:endParaRPr lang="ru-RU" sz="3200" kern="0" dirty="0">
              <a:ln>
                <a:solidFill>
                  <a:prstClr val="black"/>
                </a:solidFill>
              </a:ln>
              <a:solidFill>
                <a:srgbClr val="ED7D31"/>
              </a:solidFill>
            </a:endParaRPr>
          </a:p>
          <a:p>
            <a:pPr lvl="0" algn="ctr">
              <a:defRPr/>
            </a:pPr>
            <a:r>
              <a:rPr lang="ru-RU" sz="36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                                                .</a:t>
            </a:r>
            <a:endParaRPr lang="ru-RU" kern="0" dirty="0">
              <a:ln>
                <a:solidFill>
                  <a:prstClr val="black"/>
                </a:solidFill>
              </a:ln>
              <a:solidFill>
                <a:srgbClr val="ED7D3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5" t="20964"/>
          <a:stretch/>
        </p:blipFill>
        <p:spPr>
          <a:xfrm>
            <a:off x="360482" y="1750924"/>
            <a:ext cx="4330214" cy="27111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7" t="18459"/>
          <a:stretch/>
        </p:blipFill>
        <p:spPr>
          <a:xfrm>
            <a:off x="5389684" y="1750924"/>
            <a:ext cx="3437792" cy="24220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" t="34113" r="21863"/>
          <a:stretch/>
        </p:blipFill>
        <p:spPr>
          <a:xfrm>
            <a:off x="4040065" y="4643439"/>
            <a:ext cx="3068515" cy="19808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9528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98938" y="751344"/>
            <a:ext cx="852853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5991" y="246186"/>
            <a:ext cx="8361485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27538" y="1140041"/>
            <a:ext cx="8150470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           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68215" y="1200185"/>
            <a:ext cx="79130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7538" y="1068352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5991" y="634882"/>
            <a:ext cx="8212017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91308" y="105508"/>
            <a:ext cx="803616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kern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Кечйар</a:t>
            </a:r>
            <a:r>
              <a:rPr lang="ru-RU" sz="36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:                                                  </a:t>
            </a:r>
            <a:r>
              <a:rPr lang="ru-RU" sz="32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«</a:t>
            </a:r>
            <a:r>
              <a:rPr lang="ru-RU" sz="3200" b="1" kern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К</a:t>
            </a:r>
            <a:r>
              <a:rPr lang="ru-RU" sz="3200" b="1" kern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еманаш</a:t>
            </a:r>
            <a:r>
              <a:rPr lang="ru-RU" sz="32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, , х1орд-кеманаш, </a:t>
            </a:r>
            <a:r>
              <a:rPr lang="ru-RU" sz="3200" b="1" kern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таж</a:t>
            </a:r>
            <a:r>
              <a:rPr lang="ru-RU" sz="32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, </a:t>
            </a:r>
            <a:r>
              <a:rPr lang="ru-RU" sz="3200" b="1" kern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салтичун</a:t>
            </a:r>
            <a:r>
              <a:rPr lang="ru-RU" sz="32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 кхоъаг1о».</a:t>
            </a:r>
            <a:endParaRPr kumimoji="0" lang="ru-RU" sz="3200" b="0" i="0" u="none" strike="noStrike" kern="0" cap="none" spc="0" normalizeH="0" baseline="0" noProof="0" dirty="0" smtClean="0">
              <a:ln>
                <a:solidFill>
                  <a:prstClr val="black"/>
                </a:solidFill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9" r="5411" b="22520"/>
          <a:stretch/>
        </p:blipFill>
        <p:spPr>
          <a:xfrm>
            <a:off x="3824655" y="1983957"/>
            <a:ext cx="5108330" cy="29661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5" b="5900"/>
          <a:stretch/>
        </p:blipFill>
        <p:spPr>
          <a:xfrm>
            <a:off x="224735" y="3248289"/>
            <a:ext cx="3375186" cy="22653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7493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0480" cy="685799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98938" y="751344"/>
            <a:ext cx="852853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5991" y="246186"/>
            <a:ext cx="8361485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27538" y="1140041"/>
            <a:ext cx="8150470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           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68215" y="1200185"/>
            <a:ext cx="79130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7538" y="1068352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5991" y="634882"/>
            <a:ext cx="8212017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45148" y="96715"/>
            <a:ext cx="808232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Кечйар</a:t>
            </a:r>
            <a:r>
              <a:rPr kumimoji="0" lang="ru-RU" sz="3600" b="1" i="0" u="none" strike="noStrike" kern="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:                                                                             </a:t>
            </a:r>
            <a:r>
              <a:rPr kumimoji="0" lang="ru-RU" sz="3200" b="1" i="0" u="none" strike="noStrike" kern="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«</a:t>
            </a:r>
            <a:r>
              <a:rPr lang="ru-RU" sz="3200" b="1" kern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К</a:t>
            </a:r>
            <a:r>
              <a:rPr lang="ru-RU" sz="3200" b="1" kern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еманаш</a:t>
            </a:r>
            <a:r>
              <a:rPr kumimoji="0" lang="ru-RU" sz="3200" b="1" i="0" u="none" strike="noStrike" kern="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, х1орд-кеманаш, </a:t>
            </a:r>
            <a:r>
              <a:rPr kumimoji="0" lang="ru-RU" sz="3200" b="1" i="0" u="none" strike="noStrike" kern="0" cap="none" spc="0" normalizeH="0" baseline="0" noProof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таж</a:t>
            </a:r>
            <a:r>
              <a:rPr kumimoji="0" lang="ru-RU" sz="3200" b="1" i="0" u="none" strike="noStrike" kern="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, </a:t>
            </a:r>
            <a:r>
              <a:rPr kumimoji="0" lang="ru-RU" sz="3200" b="1" i="0" u="none" strike="noStrike" kern="0" cap="none" spc="0" normalizeH="0" baseline="0" noProof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салтичун</a:t>
            </a:r>
            <a:r>
              <a:rPr kumimoji="0" lang="ru-RU" sz="3200" b="1" i="0" u="none" strike="noStrike" kern="0" cap="none" spc="0" normalizeH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 кхоъаг1о</a:t>
            </a:r>
            <a:r>
              <a:rPr kumimoji="0" lang="ru-RU" sz="3200" b="1" i="0" u="none" strike="noStrike" kern="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».</a:t>
            </a:r>
            <a:endParaRPr kumimoji="0" lang="ru-RU" sz="3200" b="0" i="0" u="none" strike="noStrike" kern="0" cap="none" spc="0" normalizeH="0" baseline="0" noProof="0" dirty="0" smtClean="0">
              <a:ln>
                <a:solidFill>
                  <a:prstClr val="black"/>
                </a:solidFill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94"/>
          <a:stretch/>
        </p:blipFill>
        <p:spPr>
          <a:xfrm>
            <a:off x="945171" y="4417836"/>
            <a:ext cx="5961782" cy="22115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9" t="19016"/>
          <a:stretch/>
        </p:blipFill>
        <p:spPr>
          <a:xfrm>
            <a:off x="5213838" y="1769141"/>
            <a:ext cx="3543300" cy="24107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0" t="12882" r="-1" b="16387"/>
          <a:stretch/>
        </p:blipFill>
        <p:spPr>
          <a:xfrm>
            <a:off x="298938" y="1788075"/>
            <a:ext cx="4506389" cy="23815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93013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98938" y="751344"/>
            <a:ext cx="852853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5991" y="246186"/>
            <a:ext cx="8361485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27538" y="1140041"/>
            <a:ext cx="8150470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           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68215" y="1200185"/>
            <a:ext cx="79130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7538" y="1068352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5991" y="634882"/>
            <a:ext cx="8212017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118947" y="114300"/>
            <a:ext cx="646234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Берашца </a:t>
            </a:r>
            <a:r>
              <a:rPr lang="ru-RU" sz="3600" b="1" kern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экскурси</a:t>
            </a:r>
            <a:r>
              <a:rPr lang="ru-RU" sz="36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 </a:t>
            </a:r>
            <a:r>
              <a:rPr lang="ru-RU" sz="3600" b="1" kern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йеш</a:t>
            </a:r>
            <a:r>
              <a:rPr lang="ru-RU" sz="36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 школе </a:t>
            </a:r>
            <a:r>
              <a:rPr lang="ru-RU" sz="3600" b="1" kern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дахар</a:t>
            </a:r>
            <a:r>
              <a:rPr lang="ru-RU" sz="36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: </a:t>
            </a:r>
            <a:r>
              <a:rPr lang="ru-RU" sz="32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«</a:t>
            </a:r>
            <a:r>
              <a:rPr lang="ru-RU" sz="3200" b="1" kern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Диц</a:t>
            </a:r>
            <a:r>
              <a:rPr lang="ru-RU" sz="32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b="1" kern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ца</a:t>
            </a:r>
            <a:r>
              <a:rPr lang="ru-RU" sz="32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b="1" kern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делла,дицдийр</a:t>
            </a:r>
            <a:r>
              <a:rPr lang="ru-RU" sz="32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b="1" kern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дац</a:t>
            </a:r>
            <a:r>
              <a:rPr lang="ru-RU" sz="32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»                                ц1е </a:t>
            </a:r>
            <a:r>
              <a:rPr lang="ru-RU" sz="3200" b="1" kern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йолу</a:t>
            </a:r>
            <a:r>
              <a:rPr lang="ru-RU" sz="32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 х1оллам а </a:t>
            </a:r>
            <a:r>
              <a:rPr lang="ru-RU" sz="3200" b="1" kern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гойтуш</a:t>
            </a:r>
            <a:r>
              <a:rPr lang="ru-RU" sz="32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».</a:t>
            </a:r>
            <a:endParaRPr kumimoji="0" lang="ru-RU" sz="3200" b="0" i="0" u="none" strike="noStrike" kern="0" cap="none" spc="0" normalizeH="0" baseline="0" noProof="0" dirty="0" smtClean="0">
              <a:ln>
                <a:solidFill>
                  <a:prstClr val="black"/>
                </a:solidFill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2" r="3514" b="8209"/>
          <a:stretch/>
        </p:blipFill>
        <p:spPr>
          <a:xfrm>
            <a:off x="298938" y="1877402"/>
            <a:ext cx="4589585" cy="31721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2"/>
          <a:stretch/>
        </p:blipFill>
        <p:spPr>
          <a:xfrm>
            <a:off x="5169878" y="2900571"/>
            <a:ext cx="3724362" cy="28847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87098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120" y="0"/>
            <a:ext cx="921412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23091" y="378069"/>
            <a:ext cx="8932985" cy="623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ru-RU" sz="3200" b="1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Проектан </a:t>
            </a:r>
            <a:r>
              <a:rPr lang="ru-RU" sz="3200" b="1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аннотаци</a:t>
            </a:r>
            <a:endParaRPr lang="ru-RU" sz="3200" b="1" dirty="0">
              <a:ln>
                <a:solidFill>
                  <a:prstClr val="black"/>
                </a:solidFill>
              </a:ln>
              <a:solidFill>
                <a:srgbClr val="ED7D31"/>
              </a:solidFill>
              <a:latin typeface="Monotype Corsiva" panose="03010101010201010101" pitchFamily="66" charset="0"/>
            </a:endParaRPr>
          </a:p>
          <a:p>
            <a:pPr lvl="0" algn="just">
              <a:lnSpc>
                <a:spcPct val="90000"/>
              </a:lnSpc>
              <a:spcBef>
                <a:spcPts val="1000"/>
              </a:spcBef>
            </a:pPr>
            <a:r>
              <a:rPr lang="ru-RU" sz="2000" b="1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lang="ru-RU" sz="20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Г1иллакх-оьздангаллин а, патриотически а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кхетош-кхиоран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шеран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декхар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кхочуш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даран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декъехь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ойла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кхоллаелира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дешаран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процессан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массо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декъашхочунга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дакъалоцуьйтуш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проект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кхолла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иштта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Сийлахь</a:t>
            </a:r>
            <a:r>
              <a:rPr lang="ru-RU" sz="24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Боккхачу</a:t>
            </a:r>
            <a:r>
              <a:rPr lang="ru-RU" sz="24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Даймехкан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т1амехь толам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баккхаран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80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шо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кхачар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билгалдоккхуш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Иштта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тидаме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эца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дог1у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Россин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Федерацин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Президента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В.В.Путина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2025-г1а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шо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«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Даймохк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ларбархочун</a:t>
            </a:r>
            <a:r>
              <a:rPr lang="ru-RU" sz="24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шо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аьлла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д1акхайкхина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хилар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 И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сацам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гуттаре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а маь1налла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долуш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бу</a:t>
            </a:r>
            <a:r>
              <a:rPr lang="ru-RU" sz="24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фашизмана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т1ехь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боккха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толам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баьккхинчу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80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шо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кхачар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хьалха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Даймохк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ларбархочун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шо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еккъа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цхьана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рузманан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терахь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хилла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ца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1аш,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къоман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бартан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патриотизман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символ а 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хилла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вайн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мехкан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сувернитет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а,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маршо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ларйинчарна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а,кхид1а а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ларъеш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болчарна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к1орггера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баркалла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аларан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г1уллакх 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хира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ду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400" b="1" dirty="0">
              <a:solidFill>
                <a:srgbClr val="000000"/>
              </a:solidFill>
              <a:latin typeface="Monotype Corsiva" panose="03010101010201010101" pitchFamily="66" charset="0"/>
            </a:endParaRPr>
          </a:p>
          <a:p>
            <a:pPr lvl="0" algn="just">
              <a:lnSpc>
                <a:spcPct val="90000"/>
              </a:lnSpc>
              <a:spcBef>
                <a:spcPts val="1000"/>
              </a:spcBef>
            </a:pP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     Проект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хьажийна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йу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т1аьхьенийн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хаддаза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хиларна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,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доьзалан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мехаллаш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,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историн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иэс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лардарна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,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нохчийн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халкъо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 smtClean="0">
                <a:solidFill>
                  <a:srgbClr val="000000"/>
                </a:solidFill>
                <a:latin typeface="Monotype Corsiva" panose="03010101010201010101" pitchFamily="66" charset="0"/>
              </a:rPr>
              <a:t>Сийлахь</a:t>
            </a:r>
            <a:r>
              <a:rPr lang="ru-RU" sz="2400" b="1" dirty="0" smtClean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 smtClean="0">
                <a:solidFill>
                  <a:srgbClr val="000000"/>
                </a:solidFill>
                <a:latin typeface="Monotype Corsiva" panose="03010101010201010101" pitchFamily="66" charset="0"/>
              </a:rPr>
              <a:t>Боккхачу</a:t>
            </a:r>
            <a:r>
              <a:rPr lang="ru-RU" sz="2400" b="1" dirty="0" smtClean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Даймехкан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т1амехь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дакъалацарна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йукъараллин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тидам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т1еберзорна,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берийн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бешахь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,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берашна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йукъахь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патриотизман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принципаш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кхолларна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а.</a:t>
            </a:r>
          </a:p>
          <a:p>
            <a:pPr lvl="0" algn="just">
              <a:lnSpc>
                <a:spcPct val="90000"/>
              </a:lnSpc>
              <a:spcBef>
                <a:spcPts val="1000"/>
              </a:spcBef>
            </a:pPr>
            <a:endParaRPr lang="ru-RU" sz="2400" b="1" dirty="0">
              <a:solidFill>
                <a:srgbClr val="00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8679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98938" y="751344"/>
            <a:ext cx="852853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5991" y="246186"/>
            <a:ext cx="8361485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27538" y="1140041"/>
            <a:ext cx="8150470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           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68215" y="1200185"/>
            <a:ext cx="79130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7538" y="1068352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5991" y="634882"/>
            <a:ext cx="8212017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9"/>
          <a:stretch/>
        </p:blipFill>
        <p:spPr>
          <a:xfrm>
            <a:off x="4799063" y="1899802"/>
            <a:ext cx="4155043" cy="28882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6" r="5579"/>
          <a:stretch/>
        </p:blipFill>
        <p:spPr>
          <a:xfrm>
            <a:off x="235856" y="2516853"/>
            <a:ext cx="4327351" cy="36268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1384663" y="134293"/>
            <a:ext cx="767141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3600" b="1" kern="0" dirty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Берашца </a:t>
            </a:r>
            <a:r>
              <a:rPr lang="ru-RU" sz="3600" b="1" kern="0" dirty="0" err="1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экскурси</a:t>
            </a:r>
            <a:r>
              <a:rPr lang="ru-RU" sz="3600" b="1" kern="0" dirty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 </a:t>
            </a:r>
            <a:r>
              <a:rPr lang="ru-RU" sz="3600" b="1" kern="0" dirty="0" err="1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йеш</a:t>
            </a:r>
            <a:r>
              <a:rPr lang="ru-RU" sz="3600" b="1" kern="0" dirty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 школе </a:t>
            </a:r>
            <a:r>
              <a:rPr lang="ru-RU" sz="3600" b="1" kern="0" dirty="0" err="1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дахар</a:t>
            </a:r>
            <a:r>
              <a:rPr lang="ru-RU" sz="3600" b="1" kern="0" dirty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: </a:t>
            </a:r>
            <a:r>
              <a:rPr lang="ru-RU" sz="36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                 </a:t>
            </a:r>
            <a:r>
              <a:rPr lang="ru-RU" sz="32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«</a:t>
            </a:r>
            <a:r>
              <a:rPr lang="ru-RU" sz="3200" b="1" kern="0" dirty="0" err="1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Диц</a:t>
            </a:r>
            <a:r>
              <a:rPr lang="ru-RU" sz="3200" b="1" kern="0" dirty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b="1" kern="0" dirty="0" err="1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ца</a:t>
            </a:r>
            <a:r>
              <a:rPr lang="ru-RU" sz="3200" b="1" kern="0" dirty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b="1" kern="0" dirty="0" err="1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делла,дицдийр</a:t>
            </a:r>
            <a:r>
              <a:rPr lang="ru-RU" sz="3200" b="1" kern="0" dirty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b="1" kern="0" dirty="0" err="1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дац</a:t>
            </a:r>
            <a:r>
              <a:rPr lang="ru-RU" sz="3200" b="1" kern="0" dirty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»                                ц1е </a:t>
            </a:r>
            <a:r>
              <a:rPr lang="ru-RU" sz="3200" b="1" kern="0" dirty="0" err="1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йолу</a:t>
            </a:r>
            <a:r>
              <a:rPr lang="ru-RU" sz="3200" b="1" kern="0" dirty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 х1оллам а </a:t>
            </a:r>
            <a:r>
              <a:rPr lang="ru-RU" sz="3200" b="1" kern="0" dirty="0" err="1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гойтуш</a:t>
            </a:r>
            <a:r>
              <a:rPr lang="ru-RU" sz="3200" b="1" kern="0" dirty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».</a:t>
            </a:r>
            <a:endParaRPr lang="ru-RU" sz="3200" kern="0" dirty="0">
              <a:ln>
                <a:solidFill>
                  <a:prstClr val="black"/>
                </a:solidFill>
              </a:ln>
              <a:solidFill>
                <a:srgbClr val="ED7D3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516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98938" y="751344"/>
            <a:ext cx="852853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5991" y="246186"/>
            <a:ext cx="8361485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27538" y="1140041"/>
            <a:ext cx="8150470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           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68215" y="1200185"/>
            <a:ext cx="79130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7538" y="1068352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5991" y="634882"/>
            <a:ext cx="8212017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881555" y="158262"/>
            <a:ext cx="669973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kern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Боккхачу</a:t>
            </a:r>
            <a:r>
              <a:rPr lang="ru-RU" sz="28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b="1" kern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Даймехкан</a:t>
            </a:r>
            <a:r>
              <a:rPr lang="ru-RU" sz="28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b="1" kern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Турпалхойн</a:t>
            </a:r>
            <a:r>
              <a:rPr lang="ru-RU" sz="28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b="1" kern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денна</a:t>
            </a:r>
            <a:r>
              <a:rPr lang="ru-RU" sz="28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b="1" kern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лерина</a:t>
            </a:r>
            <a:r>
              <a:rPr lang="ru-RU" sz="28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 долу </a:t>
            </a:r>
            <a:r>
              <a:rPr lang="ru-RU" sz="2800" b="1" kern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къамел</a:t>
            </a:r>
            <a:r>
              <a:rPr lang="ru-RU" sz="28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: «</a:t>
            </a:r>
            <a:r>
              <a:rPr lang="ru-RU" sz="2800" b="1" kern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Вайн</a:t>
            </a:r>
            <a:r>
              <a:rPr lang="ru-RU" sz="28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b="1" kern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махкахой-турпалхой</a:t>
            </a:r>
            <a:r>
              <a:rPr lang="ru-RU" sz="28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».</a:t>
            </a:r>
            <a:endParaRPr kumimoji="0" lang="ru-RU" sz="2800" b="0" i="0" u="none" strike="noStrike" kern="0" cap="none" spc="0" normalizeH="0" baseline="0" noProof="0" dirty="0" smtClean="0">
              <a:ln>
                <a:solidFill>
                  <a:prstClr val="black"/>
                </a:solidFill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92"/>
          <a:stretch/>
        </p:blipFill>
        <p:spPr>
          <a:xfrm>
            <a:off x="1604973" y="4272252"/>
            <a:ext cx="4923691" cy="23905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0" t="23343" r="4184"/>
          <a:stretch/>
        </p:blipFill>
        <p:spPr>
          <a:xfrm>
            <a:off x="5280939" y="1351942"/>
            <a:ext cx="3388276" cy="26258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9" t="23395" r="2323"/>
          <a:stretch/>
        </p:blipFill>
        <p:spPr>
          <a:xfrm>
            <a:off x="281353" y="1331343"/>
            <a:ext cx="4141178" cy="27730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723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98938" y="751344"/>
            <a:ext cx="852853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5991" y="246186"/>
            <a:ext cx="8361485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27538" y="1140041"/>
            <a:ext cx="8150470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           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68215" y="1200185"/>
            <a:ext cx="79130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7538" y="1068352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5991" y="634882"/>
            <a:ext cx="8212017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83771" y="0"/>
            <a:ext cx="834264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Патриотически </a:t>
            </a:r>
            <a:r>
              <a:rPr lang="ru-RU" sz="2800" b="1" kern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кхиорна</a:t>
            </a:r>
            <a:r>
              <a:rPr lang="ru-RU" sz="28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b="1" kern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лерина</a:t>
            </a:r>
            <a:r>
              <a:rPr lang="ru-RU" sz="28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b="1" kern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йолу</a:t>
            </a:r>
            <a:r>
              <a:rPr lang="ru-RU" sz="28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, </a:t>
            </a:r>
            <a:r>
              <a:rPr lang="ru-RU" sz="2800" b="1" kern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нохчийн</a:t>
            </a:r>
            <a:r>
              <a:rPr lang="ru-RU" sz="28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b="1" kern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маттахь</a:t>
            </a:r>
            <a:r>
              <a:rPr lang="ru-RU" sz="28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b="1" kern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йиллина</a:t>
            </a:r>
            <a:r>
              <a:rPr lang="ru-RU" sz="28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b="1" kern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заняти</a:t>
            </a:r>
            <a:r>
              <a:rPr lang="ru-RU" sz="28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«</a:t>
            </a:r>
            <a:r>
              <a:rPr lang="ru-RU" sz="2800" b="1" kern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Сийлахь</a:t>
            </a:r>
            <a:r>
              <a:rPr lang="ru-RU" sz="28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b="1" kern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Боккхачу</a:t>
            </a:r>
            <a:r>
              <a:rPr lang="ru-RU" sz="28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b="1" kern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Даймехкан</a:t>
            </a:r>
            <a:r>
              <a:rPr lang="ru-RU" sz="28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 т1еман </a:t>
            </a:r>
            <a:r>
              <a:rPr lang="ru-RU" sz="2800" b="1" kern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вайн</a:t>
            </a:r>
            <a:r>
              <a:rPr lang="ru-RU" sz="28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b="1" kern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йуьртара</a:t>
            </a:r>
            <a:r>
              <a:rPr lang="ru-RU" sz="28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b="1" kern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нохчийн</a:t>
            </a:r>
            <a:r>
              <a:rPr lang="ru-RU" sz="28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b="1" kern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толамхой</a:t>
            </a:r>
            <a:r>
              <a:rPr lang="ru-RU" sz="28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».</a:t>
            </a:r>
            <a:endParaRPr kumimoji="0" lang="ru-RU" sz="2800" b="0" i="0" u="none" strike="noStrike" kern="0" cap="none" spc="0" normalizeH="0" baseline="0" noProof="0" dirty="0" smtClean="0">
              <a:ln>
                <a:solidFill>
                  <a:prstClr val="black"/>
                </a:solidFill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46" y="1120676"/>
            <a:ext cx="4554107" cy="359695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6520" y="1023578"/>
            <a:ext cx="4548010" cy="358475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95" y="4184856"/>
            <a:ext cx="3499407" cy="28105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7417" y="4144847"/>
            <a:ext cx="3407959" cy="279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553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98938" y="751344"/>
            <a:ext cx="852853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5991" y="246186"/>
            <a:ext cx="8361485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27538" y="1140041"/>
            <a:ext cx="8150470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           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68215" y="1200185"/>
            <a:ext cx="79130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7538" y="1068352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5991" y="634882"/>
            <a:ext cx="8212017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62149" y="0"/>
            <a:ext cx="789498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Патриотически </a:t>
            </a:r>
            <a:r>
              <a:rPr lang="ru-RU" sz="2800" b="1" kern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кхиорна</a:t>
            </a:r>
            <a:r>
              <a:rPr lang="ru-RU" sz="28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b="1" kern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лерина</a:t>
            </a:r>
            <a:r>
              <a:rPr lang="ru-RU" sz="28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b="1" kern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йолу</a:t>
            </a:r>
            <a:r>
              <a:rPr lang="ru-RU" sz="28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, </a:t>
            </a:r>
            <a:r>
              <a:rPr lang="ru-RU" sz="2800" b="1" kern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нохчийн</a:t>
            </a:r>
            <a:r>
              <a:rPr lang="ru-RU" sz="28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b="1" kern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маттахь</a:t>
            </a:r>
            <a:r>
              <a:rPr lang="ru-RU" sz="28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b="1" kern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йиллина</a:t>
            </a:r>
            <a:r>
              <a:rPr lang="ru-RU" sz="28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b="1" kern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заняти</a:t>
            </a:r>
            <a:r>
              <a:rPr lang="ru-RU" sz="28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:</a:t>
            </a:r>
            <a:r>
              <a:rPr kumimoji="0" lang="ru-RU" sz="2800" b="1" i="0" u="none" strike="noStrike" kern="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 «</a:t>
            </a:r>
            <a:r>
              <a:rPr kumimoji="0" lang="ru-RU" sz="2800" b="1" i="0" u="none" strike="noStrike" kern="0" cap="none" spc="0" normalizeH="0" baseline="0" noProof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Сийлахь</a:t>
            </a:r>
            <a:r>
              <a:rPr kumimoji="0" lang="ru-RU" sz="2800" b="1" i="0" u="none" strike="noStrike" kern="0" cap="none" spc="0" normalizeH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 </a:t>
            </a:r>
            <a:r>
              <a:rPr kumimoji="0" lang="ru-RU" sz="2800" b="1" i="0" u="none" strike="noStrike" kern="0" cap="none" spc="0" normalizeH="0" baseline="0" noProof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Боккхачу</a:t>
            </a:r>
            <a:r>
              <a:rPr kumimoji="0" lang="ru-RU" sz="2800" b="1" i="0" u="none" strike="noStrike" kern="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 </a:t>
            </a:r>
            <a:r>
              <a:rPr kumimoji="0" lang="ru-RU" sz="2800" b="1" i="0" u="none" strike="noStrike" kern="0" cap="none" spc="0" normalizeH="0" baseline="0" noProof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Даймехкан</a:t>
            </a:r>
            <a:r>
              <a:rPr kumimoji="0" lang="ru-RU" sz="2800" b="1" i="0" u="none" strike="noStrike" kern="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 т1еман </a:t>
            </a:r>
            <a:r>
              <a:rPr kumimoji="0" lang="ru-RU" sz="2800" b="1" i="0" u="none" strike="noStrike" kern="0" cap="none" spc="0" normalizeH="0" baseline="0" noProof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вайн</a:t>
            </a:r>
            <a:r>
              <a:rPr kumimoji="0" lang="ru-RU" sz="2800" b="1" i="0" u="none" strike="noStrike" kern="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 </a:t>
            </a:r>
            <a:r>
              <a:rPr kumimoji="0" lang="ru-RU" sz="2800" b="1" i="0" u="none" strike="noStrike" kern="0" cap="none" spc="0" normalizeH="0" baseline="0" noProof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йуьртара</a:t>
            </a:r>
            <a:r>
              <a:rPr kumimoji="0" lang="ru-RU" sz="2800" b="1" i="0" u="none" strike="noStrike" kern="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 </a:t>
            </a:r>
            <a:r>
              <a:rPr kumimoji="0" lang="ru-RU" sz="2800" b="1" i="0" u="none" strike="noStrike" kern="0" cap="none" spc="0" normalizeH="0" baseline="0" noProof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нохчийн</a:t>
            </a:r>
            <a:r>
              <a:rPr kumimoji="0" lang="ru-RU" sz="2800" b="1" i="0" u="none" strike="noStrike" kern="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 </a:t>
            </a:r>
            <a:r>
              <a:rPr kumimoji="0" lang="ru-RU" sz="2800" b="1" i="0" u="none" strike="noStrike" kern="0" cap="none" spc="0" normalizeH="0" baseline="0" noProof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толамхой</a:t>
            </a:r>
            <a:r>
              <a:rPr kumimoji="0" lang="ru-RU" sz="2800" b="1" i="0" u="none" strike="noStrike" kern="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».</a:t>
            </a:r>
            <a:endParaRPr kumimoji="0" lang="ru-RU" sz="2800" b="0" i="0" u="none" strike="noStrike" kern="0" cap="none" spc="0" normalizeH="0" baseline="0" noProof="0" dirty="0" smtClean="0">
              <a:ln>
                <a:solidFill>
                  <a:prstClr val="black"/>
                </a:solidFill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90" y="1023578"/>
            <a:ext cx="4535817" cy="582218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4917" y="1119688"/>
            <a:ext cx="4554107" cy="339576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2529" y="4065625"/>
            <a:ext cx="3529890" cy="273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315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98938" y="751344"/>
            <a:ext cx="852853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5991" y="246186"/>
            <a:ext cx="8361485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27538" y="1140041"/>
            <a:ext cx="8150470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           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68215" y="1200185"/>
            <a:ext cx="79130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7538" y="1068352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5991" y="634882"/>
            <a:ext cx="8212017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56238" y="61546"/>
            <a:ext cx="74998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kern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Берийн </a:t>
            </a:r>
            <a:r>
              <a:rPr lang="ru-RU" sz="3600" b="1" kern="0" noProof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пхьолийн</a:t>
            </a:r>
            <a:r>
              <a:rPr lang="ru-RU" sz="3600" b="1" kern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 </a:t>
            </a:r>
            <a:r>
              <a:rPr lang="ru-RU" sz="3600" b="1" kern="0" noProof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гайтам</a:t>
            </a:r>
            <a:r>
              <a:rPr kumimoji="0" lang="ru-RU" sz="3600" b="1" i="0" u="none" strike="noStrike" kern="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:                        «</a:t>
            </a:r>
            <a:r>
              <a:rPr lang="ru-RU" sz="36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Сан ДА – </a:t>
            </a:r>
            <a:r>
              <a:rPr lang="ru-RU" sz="3600" b="1" kern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Даймохк</a:t>
            </a:r>
            <a:r>
              <a:rPr lang="ru-RU" sz="36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 </a:t>
            </a:r>
            <a:r>
              <a:rPr lang="ru-RU" sz="3600" b="1" kern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ларбархо</a:t>
            </a:r>
            <a:r>
              <a:rPr lang="ru-RU" sz="36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!</a:t>
            </a:r>
            <a:r>
              <a:rPr kumimoji="0" lang="ru-RU" sz="3600" b="1" i="0" u="none" strike="noStrike" kern="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»</a:t>
            </a:r>
            <a:endParaRPr kumimoji="0" lang="ru-RU" sz="1800" b="0" i="0" u="none" strike="noStrike" kern="0" cap="none" spc="0" normalizeH="0" baseline="0" noProof="0" dirty="0" smtClean="0">
              <a:ln>
                <a:solidFill>
                  <a:prstClr val="black"/>
                </a:solidFill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44" t="28590" r="6025" b="23846"/>
          <a:stretch/>
        </p:blipFill>
        <p:spPr>
          <a:xfrm>
            <a:off x="830870" y="1266349"/>
            <a:ext cx="2879483" cy="32619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7" t="57821" r="50256" b="7436"/>
          <a:stretch/>
        </p:blipFill>
        <p:spPr>
          <a:xfrm>
            <a:off x="5174272" y="4029880"/>
            <a:ext cx="3046536" cy="22681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63"/>
          <a:stretch/>
        </p:blipFill>
        <p:spPr>
          <a:xfrm>
            <a:off x="1178170" y="4759390"/>
            <a:ext cx="3464168" cy="18675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719" y="1299184"/>
            <a:ext cx="4055573" cy="24166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4392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428" cy="685799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98938" y="751344"/>
            <a:ext cx="852853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5991" y="246186"/>
            <a:ext cx="8361485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27538" y="1140041"/>
            <a:ext cx="8150470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           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68215" y="1200185"/>
            <a:ext cx="79130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7538" y="1068352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5991" y="634882"/>
            <a:ext cx="8212017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802423" y="114300"/>
            <a:ext cx="645355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Мероприяти</a:t>
            </a:r>
            <a:r>
              <a:rPr lang="ru-RU" sz="32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:                                                </a:t>
            </a:r>
            <a:r>
              <a:rPr lang="ru-RU" sz="32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«</a:t>
            </a:r>
            <a:r>
              <a:rPr lang="ru-RU" sz="3200" b="1" kern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Даймохк</a:t>
            </a:r>
            <a:r>
              <a:rPr lang="ru-RU" sz="32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  </a:t>
            </a:r>
            <a:r>
              <a:rPr lang="ru-RU" sz="3200" b="1" kern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ларбархочун</a:t>
            </a:r>
            <a:r>
              <a:rPr lang="ru-RU" sz="32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 де».</a:t>
            </a:r>
            <a:endParaRPr kumimoji="0" lang="ru-RU" sz="3200" b="0" i="0" u="none" strike="noStrike" kern="0" cap="none" spc="0" normalizeH="0" baseline="0" noProof="0" dirty="0" smtClean="0">
              <a:ln>
                <a:solidFill>
                  <a:prstClr val="black"/>
                </a:solidFill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97"/>
          <a:stretch/>
        </p:blipFill>
        <p:spPr>
          <a:xfrm>
            <a:off x="438466" y="1472872"/>
            <a:ext cx="3979006" cy="22360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520" y="1455683"/>
            <a:ext cx="3995618" cy="22475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58" y="4037507"/>
            <a:ext cx="3279378" cy="24595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9" r="5041"/>
          <a:stretch/>
        </p:blipFill>
        <p:spPr>
          <a:xfrm>
            <a:off x="5187462" y="3991233"/>
            <a:ext cx="2057400" cy="25058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84179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98938" y="751344"/>
            <a:ext cx="852853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5991" y="246186"/>
            <a:ext cx="8361485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27538" y="1140041"/>
            <a:ext cx="8150470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           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68215" y="1200185"/>
            <a:ext cx="79130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7538" y="1068352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5991" y="634882"/>
            <a:ext cx="8212017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38653" y="158262"/>
            <a:ext cx="671732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Мероприяти</a:t>
            </a:r>
            <a:r>
              <a:rPr kumimoji="0" lang="ru-RU" sz="3200" b="1" i="0" u="none" strike="noStrike" kern="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:                                                </a:t>
            </a:r>
            <a:r>
              <a:rPr kumimoji="0" lang="ru-RU" sz="3200" b="1" i="0" u="none" strike="noStrike" kern="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«</a:t>
            </a:r>
            <a:r>
              <a:rPr kumimoji="0" lang="ru-RU" sz="3200" b="1" i="0" u="none" strike="noStrike" kern="0" cap="none" spc="0" normalizeH="0" baseline="0" noProof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Даймохк</a:t>
            </a:r>
            <a:r>
              <a:rPr kumimoji="0" lang="ru-RU" sz="3200" b="1" i="0" u="none" strike="noStrike" kern="0" cap="none" spc="0" normalizeH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 </a:t>
            </a:r>
            <a:r>
              <a:rPr kumimoji="0" lang="ru-RU" sz="3200" b="1" i="0" u="none" strike="noStrike" kern="0" cap="none" spc="0" normalizeH="0" noProof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ларбархочун</a:t>
            </a:r>
            <a:r>
              <a:rPr kumimoji="0" lang="ru-RU" sz="3200" b="1" i="0" u="none" strike="noStrike" kern="0" cap="none" spc="0" normalizeH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 де»</a:t>
            </a:r>
            <a:r>
              <a:rPr kumimoji="0" lang="ru-RU" sz="3200" b="1" i="0" u="none" strike="noStrike" kern="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.</a:t>
            </a:r>
            <a:endParaRPr kumimoji="0" lang="ru-RU" sz="3200" b="0" i="0" u="none" strike="noStrike" kern="0" cap="none" spc="0" normalizeH="0" baseline="0" noProof="0" dirty="0" smtClean="0">
              <a:ln>
                <a:solidFill>
                  <a:prstClr val="black"/>
                </a:solidFill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45" y="1601706"/>
            <a:ext cx="2677628" cy="35701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701" y="1522166"/>
            <a:ext cx="2635437" cy="35139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083" y="2671085"/>
            <a:ext cx="2493952" cy="33252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6243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98938" y="751344"/>
            <a:ext cx="852853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5991" y="246186"/>
            <a:ext cx="8361485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27538" y="1140041"/>
            <a:ext cx="8150470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           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68215" y="1200185"/>
            <a:ext cx="79130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7538" y="1068352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5991" y="634882"/>
            <a:ext cx="8212017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31985" y="61546"/>
            <a:ext cx="7746023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kern="0" noProof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Кхетош-кхиорхошца</a:t>
            </a:r>
            <a:r>
              <a:rPr lang="ru-RU" sz="3600" b="1" kern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 </a:t>
            </a:r>
            <a:r>
              <a:rPr lang="ru-RU" sz="3600" b="1" kern="0" noProof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беш</a:t>
            </a:r>
            <a:r>
              <a:rPr lang="ru-RU" sz="3600" b="1" kern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 болу </a:t>
            </a:r>
            <a:r>
              <a:rPr lang="ru-RU" sz="3600" b="1" kern="0" noProof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болх</a:t>
            </a:r>
            <a:r>
              <a:rPr kumimoji="0" lang="ru-RU" sz="3600" b="1" i="0" u="none" strike="noStrike" kern="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                 </a:t>
            </a:r>
            <a:endParaRPr kumimoji="0" lang="ru-RU" sz="3600" b="1" i="0" u="none" strike="noStrike" kern="0" cap="none" spc="0" normalizeH="0" baseline="0" noProof="0" dirty="0" smtClean="0">
              <a:ln>
                <a:solidFill>
                  <a:prstClr val="black"/>
                </a:solidFill>
              </a:ln>
              <a:solidFill>
                <a:srgbClr val="ED7D31"/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  <a:p>
            <a:pPr lvl="0" algn="ctr">
              <a:defRPr/>
            </a:pPr>
            <a:r>
              <a:rPr lang="ru-RU" sz="28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Стенд </a:t>
            </a:r>
            <a:r>
              <a:rPr lang="ru-RU" sz="2800" b="1" kern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кечйар</a:t>
            </a:r>
            <a:r>
              <a:rPr lang="ru-RU" sz="28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: </a:t>
            </a:r>
            <a:r>
              <a:rPr kumimoji="0" lang="ru-RU" sz="2800" b="1" i="0" u="none" strike="noStrike" kern="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</a:rPr>
              <a:t>«</a:t>
            </a:r>
            <a:r>
              <a:rPr kumimoji="0" lang="ru-RU" sz="2800" b="1" i="0" u="none" strike="noStrike" kern="0" cap="none" spc="0" normalizeH="0" baseline="0" noProof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</a:rPr>
              <a:t>Сийлахь</a:t>
            </a:r>
            <a:r>
              <a:rPr kumimoji="0" lang="ru-RU" sz="2800" b="1" i="0" u="none" strike="noStrike" kern="0" cap="none" spc="0" normalizeH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</a:rPr>
              <a:t> </a:t>
            </a:r>
            <a:r>
              <a:rPr kumimoji="0" lang="ru-RU" sz="2800" b="1" i="0" u="none" strike="noStrike" kern="0" cap="none" spc="0" normalizeH="0" baseline="0" noProof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</a:rPr>
              <a:t>Боккхачу</a:t>
            </a:r>
            <a:r>
              <a:rPr kumimoji="0" lang="ru-RU" sz="2800" b="1" i="0" u="none" strike="noStrike" kern="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</a:rPr>
              <a:t> </a:t>
            </a:r>
            <a:r>
              <a:rPr kumimoji="0" lang="ru-RU" sz="2800" b="1" i="0" u="none" strike="noStrike" kern="0" cap="none" spc="0" normalizeH="0" baseline="0" noProof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</a:rPr>
              <a:t>Даймехкан</a:t>
            </a:r>
            <a:r>
              <a:rPr kumimoji="0" lang="ru-RU" sz="2800" b="1" i="0" u="none" strike="noStrike" kern="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</a:rPr>
              <a:t> т1еман </a:t>
            </a:r>
            <a:r>
              <a:rPr kumimoji="0" lang="ru-RU" sz="2800" b="1" i="0" u="none" strike="noStrike" kern="0" cap="none" spc="0" normalizeH="0" baseline="0" noProof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</a:rPr>
              <a:t>вайн</a:t>
            </a:r>
            <a:r>
              <a:rPr kumimoji="0" lang="ru-RU" sz="2800" b="1" i="0" u="none" strike="noStrike" kern="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</a:rPr>
              <a:t> </a:t>
            </a:r>
            <a:r>
              <a:rPr kumimoji="0" lang="ru-RU" sz="2800" b="1" i="0" u="none" strike="noStrike" kern="0" cap="none" spc="0" normalizeH="0" baseline="0" noProof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</a:rPr>
              <a:t>йуртара</a:t>
            </a:r>
            <a:r>
              <a:rPr kumimoji="0" lang="ru-RU" sz="2800" b="1" i="0" u="none" strike="noStrike" kern="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</a:rPr>
              <a:t> </a:t>
            </a:r>
            <a:r>
              <a:rPr kumimoji="0" lang="ru-RU" sz="2800" b="1" i="0" u="none" strike="noStrike" kern="0" cap="none" spc="0" normalizeH="0" baseline="0" noProof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</a:rPr>
              <a:t>нохчийн</a:t>
            </a:r>
            <a:r>
              <a:rPr kumimoji="0" lang="ru-RU" sz="2800" b="1" i="0" u="none" strike="noStrike" kern="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</a:rPr>
              <a:t> </a:t>
            </a:r>
            <a:r>
              <a:rPr kumimoji="0" lang="ru-RU" sz="2800" b="1" i="0" u="none" strike="noStrike" kern="0" cap="none" spc="0" normalizeH="0" baseline="0" noProof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</a:rPr>
              <a:t>толамхой</a:t>
            </a:r>
            <a:r>
              <a:rPr kumimoji="0" lang="ru-RU" sz="2800" b="1" i="0" u="none" strike="noStrike" kern="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</a:rPr>
              <a:t>».</a:t>
            </a:r>
            <a:endParaRPr kumimoji="0" lang="ru-RU" sz="2800" b="0" i="0" u="none" strike="noStrike" kern="0" cap="none" spc="0" normalizeH="0" baseline="0" noProof="0" dirty="0" smtClean="0">
              <a:ln>
                <a:solidFill>
                  <a:prstClr val="black"/>
                </a:solidFill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7" t="11710" r="23173" b="10341"/>
          <a:stretch/>
        </p:blipFill>
        <p:spPr>
          <a:xfrm>
            <a:off x="1195754" y="1530017"/>
            <a:ext cx="6976695" cy="5081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05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98938" y="751344"/>
            <a:ext cx="852853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5991" y="246186"/>
            <a:ext cx="8361485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27538" y="1140041"/>
            <a:ext cx="8150470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           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68215" y="1200185"/>
            <a:ext cx="79130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7538" y="1068352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5991" y="634882"/>
            <a:ext cx="8212017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266092" y="105509"/>
            <a:ext cx="73767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kern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Тобанашкахь</a:t>
            </a:r>
            <a:r>
              <a:rPr lang="ru-RU" sz="36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 патриотически </a:t>
            </a:r>
            <a:r>
              <a:rPr lang="ru-RU" sz="3600" b="1" kern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кхетош-кхиоран</a:t>
            </a:r>
            <a:r>
              <a:rPr lang="ru-RU" sz="36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 маь1игаш </a:t>
            </a:r>
            <a:r>
              <a:rPr lang="ru-RU" sz="3600" b="1" kern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карлайахар</a:t>
            </a:r>
            <a:r>
              <a:rPr kumimoji="0" lang="ru-RU" sz="3600" b="1" i="0" u="none" strike="noStrike" kern="0" cap="none" spc="0" normalizeH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.</a:t>
            </a:r>
            <a:endParaRPr kumimoji="0" lang="ru-RU" sz="1800" b="0" i="0" u="none" strike="noStrike" kern="0" cap="none" spc="0" normalizeH="0" baseline="0" noProof="0" dirty="0" smtClean="0">
              <a:ln>
                <a:solidFill>
                  <a:prstClr val="black"/>
                </a:solidFill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4" t="841" r="7158"/>
          <a:stretch/>
        </p:blipFill>
        <p:spPr>
          <a:xfrm>
            <a:off x="387236" y="2452697"/>
            <a:ext cx="3831067" cy="32325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539" y="1629661"/>
            <a:ext cx="4151599" cy="31137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4227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98938" y="751344"/>
            <a:ext cx="852853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5991" y="246186"/>
            <a:ext cx="8361485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27538" y="1140041"/>
            <a:ext cx="8150470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           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68215" y="1200185"/>
            <a:ext cx="79130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7538" y="1068352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5991" y="634882"/>
            <a:ext cx="8212017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371599" y="105508"/>
            <a:ext cx="762292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kern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Консультаци</a:t>
            </a:r>
            <a:r>
              <a:rPr lang="ru-RU" sz="28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:                                                                      «</a:t>
            </a:r>
            <a:r>
              <a:rPr lang="ru-RU" sz="28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Школе </a:t>
            </a:r>
            <a:r>
              <a:rPr lang="ru-RU" sz="2800" b="1" kern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кхачале</a:t>
            </a:r>
            <a:r>
              <a:rPr lang="ru-RU" sz="28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b="1" kern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долчу</a:t>
            </a:r>
            <a:r>
              <a:rPr lang="ru-RU" sz="28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b="1" kern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берийн</a:t>
            </a:r>
            <a:r>
              <a:rPr lang="ru-RU" sz="28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 г1иллакх-оьздангаллин а, патриотически а </a:t>
            </a:r>
            <a:r>
              <a:rPr lang="ru-RU" sz="2800" b="1" kern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кхетош-кхиоран</a:t>
            </a:r>
            <a:r>
              <a:rPr lang="ru-RU" sz="28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 маь1налла</a:t>
            </a:r>
            <a:r>
              <a:rPr lang="ru-RU" sz="28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».</a:t>
            </a:r>
            <a:endParaRPr kumimoji="0" lang="ru-RU" sz="2800" b="0" i="0" u="none" strike="noStrike" kern="0" cap="none" spc="0" normalizeH="0" baseline="0" noProof="0" dirty="0" smtClean="0">
              <a:ln>
                <a:solidFill>
                  <a:prstClr val="black"/>
                </a:solidFill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64" r="3006"/>
          <a:stretch/>
        </p:blipFill>
        <p:spPr>
          <a:xfrm>
            <a:off x="668215" y="1698572"/>
            <a:ext cx="3847185" cy="25308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5" t="17043" b="14385"/>
          <a:stretch/>
        </p:blipFill>
        <p:spPr>
          <a:xfrm>
            <a:off x="1056449" y="4594119"/>
            <a:ext cx="3070715" cy="18991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76" r="16806" b="12589"/>
          <a:stretch/>
        </p:blipFill>
        <p:spPr>
          <a:xfrm>
            <a:off x="5385287" y="4594119"/>
            <a:ext cx="1751868" cy="1828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515" y="1681643"/>
            <a:ext cx="3692495" cy="25121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955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685799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04446" y="404447"/>
            <a:ext cx="8423031" cy="583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ru-RU" sz="3200" b="1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 Проектан </a:t>
            </a:r>
            <a:r>
              <a:rPr lang="ru-RU" sz="3200" b="1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инноваци</a:t>
            </a:r>
            <a:endParaRPr lang="ru-RU" sz="3200" b="1" dirty="0">
              <a:ln>
                <a:solidFill>
                  <a:prstClr val="black"/>
                </a:solidFill>
              </a:ln>
              <a:solidFill>
                <a:srgbClr val="ED7D31"/>
              </a:solidFill>
              <a:latin typeface="Monotype Corsiva" panose="03010101010201010101" pitchFamily="66" charset="0"/>
            </a:endParaRPr>
          </a:p>
          <a:p>
            <a:pPr algn="just"/>
            <a:r>
              <a:rPr lang="ru-RU" sz="24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             </a:t>
            </a:r>
          </a:p>
          <a:p>
            <a:pPr lvl="0" algn="just"/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     </a:t>
            </a:r>
            <a:r>
              <a:rPr lang="ru-RU" sz="24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Х1ара</a:t>
            </a:r>
            <a:r>
              <a:rPr lang="ru-RU" sz="24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проект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кхиор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а, </a:t>
            </a:r>
            <a:r>
              <a:rPr lang="ru-RU" sz="24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кхочушйар</a:t>
            </a:r>
            <a:r>
              <a:rPr lang="ru-RU" sz="24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а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оьшуш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хилар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дара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иштта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дешаран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меттиган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инновацин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модель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кхоллар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. Проектан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инновационни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амалан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мехалла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йу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иза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берийн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бешан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лаккхара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кхиамаш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ларбарна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а, х1инцалера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хьехаран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технологеш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йукъайахарна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а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хьажийна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хилар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.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Информаци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а,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коммуникаци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а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йукъа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а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йоккхуш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хьехаран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процесс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вовшахтохаран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адаме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хьажийна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модель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луш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берана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кхузаманан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йукъараллехь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кхиамца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нисдала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а,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кхиамца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шен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хаарш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кхочушдан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а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аьтто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луш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доьзалан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а</a:t>
            </a:r>
            <a:r>
              <a:rPr lang="ru-RU" sz="24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, </a:t>
            </a:r>
            <a:r>
              <a:rPr lang="ru-RU" sz="24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берийн</a:t>
            </a:r>
            <a:r>
              <a:rPr lang="ru-RU" sz="24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бешан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а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интеграцин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контекстехь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шен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йукъараллин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компетенцеш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кхиор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.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Иштта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, т1амехь толам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баккхаран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маь1нех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лаьцна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берийн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ойланаш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шорйан</a:t>
            </a:r>
            <a:r>
              <a:rPr lang="ru-RU" sz="24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аг1онаш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кхоллар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тайп-тайпанчу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г1уллакхашкахула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нохчийн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халкъо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т1амехь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гайтина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турпалаллин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хьуьнарш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довзийтар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.</a:t>
            </a:r>
            <a:b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</a:br>
            <a:endParaRPr lang="ru-RU" dirty="0">
              <a:solidFill>
                <a:prstClr val="black"/>
              </a:solidFill>
            </a:endParaRP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1535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98938" y="751344"/>
            <a:ext cx="852853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5991" y="246186"/>
            <a:ext cx="8361485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27538" y="1140041"/>
            <a:ext cx="8150470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           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68215" y="1200185"/>
            <a:ext cx="79130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7538" y="1068352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5991" y="634882"/>
            <a:ext cx="8212017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56238" y="61546"/>
            <a:ext cx="74998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Берийн </a:t>
            </a:r>
            <a:r>
              <a:rPr lang="ru-RU" sz="3600" b="1" kern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пхьолийн</a:t>
            </a:r>
            <a:r>
              <a:rPr lang="ru-RU" sz="36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 </a:t>
            </a:r>
            <a:r>
              <a:rPr lang="ru-RU" sz="3600" b="1" kern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гайтам</a:t>
            </a:r>
            <a:r>
              <a:rPr lang="ru-RU" sz="36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                                   «Сан ДА- </a:t>
            </a:r>
            <a:r>
              <a:rPr lang="ru-RU" sz="3600" b="1" kern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Даймохк</a:t>
            </a:r>
            <a:r>
              <a:rPr lang="ru-RU" sz="36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 </a:t>
            </a:r>
            <a:r>
              <a:rPr lang="ru-RU" sz="3600" b="1" kern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ларбархо</a:t>
            </a:r>
            <a:r>
              <a:rPr lang="ru-RU" sz="36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!»</a:t>
            </a:r>
            <a:r>
              <a:rPr lang="ru-RU" sz="36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                        </a:t>
            </a:r>
            <a:endParaRPr kumimoji="0" lang="ru-RU" sz="1800" b="0" i="0" u="none" strike="noStrike" kern="0" cap="none" spc="0" normalizeH="0" baseline="0" noProof="0" dirty="0" smtClean="0">
              <a:ln>
                <a:solidFill>
                  <a:prstClr val="black"/>
                </a:solidFill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" t="14185" r="50385" b="50385"/>
          <a:stretch/>
        </p:blipFill>
        <p:spPr>
          <a:xfrm>
            <a:off x="6645567" y="4465477"/>
            <a:ext cx="2271239" cy="16782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82" y="1946268"/>
            <a:ext cx="3063941" cy="40852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727" y="1508061"/>
            <a:ext cx="2772108" cy="36961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988" y="1300320"/>
            <a:ext cx="2184886" cy="29131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6548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98938" y="751344"/>
            <a:ext cx="852853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5991" y="246186"/>
            <a:ext cx="8361485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27538" y="1140041"/>
            <a:ext cx="8150470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           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68215" y="1200185"/>
            <a:ext cx="79130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7538" y="1068352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5991" y="634882"/>
            <a:ext cx="8212017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68215" y="122050"/>
            <a:ext cx="847578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Дай-</a:t>
            </a:r>
            <a:r>
              <a:rPr lang="ru-RU" sz="3600" b="1" kern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наношца</a:t>
            </a:r>
            <a:r>
              <a:rPr lang="ru-RU" sz="36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 </a:t>
            </a:r>
            <a:r>
              <a:rPr lang="ru-RU" sz="3600" b="1" kern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беш</a:t>
            </a:r>
            <a:r>
              <a:rPr lang="ru-RU" sz="36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 болу </a:t>
            </a:r>
            <a:r>
              <a:rPr lang="ru-RU" sz="3600" b="1" kern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болх</a:t>
            </a:r>
            <a:r>
              <a:rPr kumimoji="0" lang="ru-RU" sz="3600" b="1" i="0" u="none" strike="noStrike" kern="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.                                              </a:t>
            </a:r>
            <a:r>
              <a:rPr kumimoji="0" lang="ru-RU" sz="3200" b="1" i="0" u="none" strike="noStrike" kern="0" cap="none" spc="0" normalizeH="0" baseline="0" noProof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</a:rPr>
              <a:t>Консультаци</a:t>
            </a:r>
            <a:r>
              <a:rPr kumimoji="0" lang="ru-RU" sz="3200" b="1" i="0" u="none" strike="noStrike" kern="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</a:rPr>
              <a:t>:</a:t>
            </a:r>
            <a:r>
              <a:rPr kumimoji="0" lang="ru-RU" sz="3200" b="1" i="0" u="none" strike="noStrike" kern="0" cap="none" spc="0" normalizeH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</a:rPr>
              <a:t> «</a:t>
            </a:r>
            <a:r>
              <a:rPr lang="ru-RU" sz="3200" b="1" kern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Сийлахь</a:t>
            </a:r>
            <a:r>
              <a:rPr lang="ru-RU" sz="32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b="1" kern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Боккхачу</a:t>
            </a:r>
            <a:r>
              <a:rPr lang="ru-RU" sz="32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b="1" kern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Даймехкан</a:t>
            </a:r>
            <a:r>
              <a:rPr lang="ru-RU" sz="32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 т1амах </a:t>
            </a:r>
            <a:r>
              <a:rPr lang="ru-RU" sz="3200" b="1" kern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лаьцна</a:t>
            </a:r>
            <a:r>
              <a:rPr lang="ru-RU" sz="32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b="1" kern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берана</a:t>
            </a:r>
            <a:r>
              <a:rPr lang="ru-RU" sz="32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 мух </a:t>
            </a:r>
            <a:r>
              <a:rPr lang="ru-RU" sz="3200" b="1" kern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дийца</a:t>
            </a:r>
            <a:r>
              <a:rPr lang="ru-RU" sz="32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b="1" kern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деза</a:t>
            </a:r>
            <a:r>
              <a:rPr lang="ru-RU" sz="32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?</a:t>
            </a:r>
            <a:r>
              <a:rPr lang="ru-RU" sz="32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».</a:t>
            </a:r>
            <a:endParaRPr kumimoji="0" lang="ru-RU" sz="3200" b="0" i="0" u="none" strike="noStrike" kern="0" cap="none" spc="0" normalizeH="0" baseline="0" noProof="0" dirty="0" smtClean="0">
              <a:ln>
                <a:solidFill>
                  <a:prstClr val="black"/>
                </a:solidFill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98" r="244"/>
          <a:stretch/>
        </p:blipFill>
        <p:spPr>
          <a:xfrm>
            <a:off x="231216" y="2363337"/>
            <a:ext cx="2698183" cy="36613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99"/>
          <a:stretch/>
        </p:blipFill>
        <p:spPr>
          <a:xfrm>
            <a:off x="6532576" y="2202129"/>
            <a:ext cx="2414540" cy="37972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3" t="8259" b="4589"/>
          <a:stretch/>
        </p:blipFill>
        <p:spPr>
          <a:xfrm>
            <a:off x="3135409" y="2504610"/>
            <a:ext cx="3175078" cy="32619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0653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98938" y="751344"/>
            <a:ext cx="852853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5991" y="246186"/>
            <a:ext cx="8361485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27538" y="1140041"/>
            <a:ext cx="8150470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           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68215" y="1200185"/>
            <a:ext cx="79130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7538" y="1068352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5991" y="634882"/>
            <a:ext cx="8212017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11115" y="104504"/>
            <a:ext cx="78779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      Хьалха </a:t>
            </a:r>
            <a:r>
              <a:rPr lang="ru-RU" sz="3600" b="1" kern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заманахь</a:t>
            </a:r>
            <a:r>
              <a:rPr lang="ru-RU" sz="36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 </a:t>
            </a:r>
            <a:r>
              <a:rPr lang="ru-RU" sz="3600" b="1" kern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хилла</a:t>
            </a:r>
            <a:r>
              <a:rPr lang="ru-RU" sz="36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 </a:t>
            </a:r>
            <a:r>
              <a:rPr lang="ru-RU" sz="3600" b="1" kern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материалаш</a:t>
            </a:r>
            <a:r>
              <a:rPr lang="ru-RU" sz="36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,     </a:t>
            </a:r>
            <a:r>
              <a:rPr lang="ru-RU" sz="3600" b="1" kern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архиваш</a:t>
            </a:r>
            <a:r>
              <a:rPr lang="ru-RU" sz="36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 </a:t>
            </a:r>
            <a:r>
              <a:rPr lang="ru-RU" sz="3600" b="1" kern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гулйар</a:t>
            </a:r>
            <a:r>
              <a:rPr lang="ru-RU" sz="36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.</a:t>
            </a:r>
            <a:endParaRPr kumimoji="0" lang="ru-RU" sz="1800" b="0" i="0" u="none" strike="noStrike" kern="0" cap="none" spc="0" normalizeH="0" baseline="0" noProof="0" dirty="0" smtClean="0">
              <a:ln>
                <a:solidFill>
                  <a:prstClr val="black"/>
                </a:solidFill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8"/>
          <a:stretch/>
        </p:blipFill>
        <p:spPr>
          <a:xfrm>
            <a:off x="756138" y="1446515"/>
            <a:ext cx="3411415" cy="48692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78"/>
          <a:stretch/>
        </p:blipFill>
        <p:spPr>
          <a:xfrm>
            <a:off x="4994030" y="1421295"/>
            <a:ext cx="3323493" cy="47771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34947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98938" y="751344"/>
            <a:ext cx="852853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5991" y="246186"/>
            <a:ext cx="8361485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27538" y="1140041"/>
            <a:ext cx="8150470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           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68215" y="1200185"/>
            <a:ext cx="79130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7538" y="1068352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5991" y="634882"/>
            <a:ext cx="8212017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7" t="11874"/>
          <a:stretch/>
        </p:blipFill>
        <p:spPr>
          <a:xfrm>
            <a:off x="4818185" y="1602048"/>
            <a:ext cx="3588656" cy="46492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15" y="1569517"/>
            <a:ext cx="3560885" cy="47478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1881051" y="210707"/>
            <a:ext cx="69464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3600" b="1" kern="0" dirty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Хьалха </a:t>
            </a:r>
            <a:r>
              <a:rPr lang="ru-RU" sz="3600" b="1" kern="0" dirty="0" err="1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заманахь</a:t>
            </a:r>
            <a:r>
              <a:rPr lang="ru-RU" sz="3600" b="1" kern="0" dirty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 </a:t>
            </a:r>
            <a:r>
              <a:rPr lang="ru-RU" sz="3600" b="1" kern="0" dirty="0" err="1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хилла</a:t>
            </a:r>
            <a:r>
              <a:rPr lang="ru-RU" sz="3600" b="1" kern="0" dirty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 </a:t>
            </a:r>
            <a:r>
              <a:rPr lang="ru-RU" sz="3600" b="1" kern="0" dirty="0" err="1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материалаш</a:t>
            </a:r>
            <a:r>
              <a:rPr lang="ru-RU" sz="3600" b="1" kern="0" dirty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,     </a:t>
            </a:r>
            <a:r>
              <a:rPr lang="ru-RU" sz="3600" b="1" kern="0" dirty="0" err="1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архиваш</a:t>
            </a:r>
            <a:r>
              <a:rPr lang="ru-RU" sz="3600" b="1" kern="0" dirty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 </a:t>
            </a:r>
            <a:r>
              <a:rPr lang="ru-RU" sz="3600" b="1" kern="0" dirty="0" err="1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гулйар</a:t>
            </a:r>
            <a:r>
              <a:rPr lang="ru-RU" sz="3600" b="1" kern="0" dirty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.</a:t>
            </a:r>
            <a:endParaRPr lang="ru-RU" kern="0" dirty="0">
              <a:ln>
                <a:solidFill>
                  <a:prstClr val="black"/>
                </a:solidFill>
              </a:ln>
              <a:solidFill>
                <a:srgbClr val="ED7D3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980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98938" y="751344"/>
            <a:ext cx="852853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5991" y="246186"/>
            <a:ext cx="8361485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27538" y="1140041"/>
            <a:ext cx="8150470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           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68215" y="1200185"/>
            <a:ext cx="79130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7538" y="1068352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5991" y="634882"/>
            <a:ext cx="8212017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11115" y="395654"/>
            <a:ext cx="77460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kern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Бераш</a:t>
            </a:r>
            <a:r>
              <a:rPr lang="ru-RU" sz="36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 дай-</a:t>
            </a:r>
            <a:r>
              <a:rPr lang="ru-RU" sz="3600" b="1" kern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наношца</a:t>
            </a:r>
            <a:r>
              <a:rPr lang="ru-RU" sz="36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 </a:t>
            </a:r>
            <a:r>
              <a:rPr lang="ru-RU" sz="3600" b="1" kern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дехкина</a:t>
            </a:r>
            <a:r>
              <a:rPr lang="ru-RU" sz="36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 </a:t>
            </a:r>
            <a:r>
              <a:rPr lang="ru-RU" sz="3600" b="1" kern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суьртийн</a:t>
            </a:r>
            <a:r>
              <a:rPr lang="ru-RU" sz="36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 </a:t>
            </a:r>
            <a:r>
              <a:rPr lang="ru-RU" sz="3600" b="1" kern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гайтам</a:t>
            </a:r>
            <a:r>
              <a:rPr lang="ru-RU" sz="36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 «Т1еман </a:t>
            </a:r>
            <a:r>
              <a:rPr lang="ru-RU" sz="3600" b="1" kern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сурт</a:t>
            </a:r>
            <a:r>
              <a:rPr lang="ru-RU" sz="36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»</a:t>
            </a:r>
            <a:r>
              <a:rPr lang="ru-RU" sz="36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.</a:t>
            </a:r>
            <a:endParaRPr kumimoji="0" lang="ru-RU" sz="1800" b="0" i="0" u="none" strike="noStrike" kern="0" cap="none" spc="0" normalizeH="0" baseline="0" noProof="0" dirty="0" smtClean="0">
              <a:ln>
                <a:solidFill>
                  <a:prstClr val="black"/>
                </a:solidFill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37" y="1835210"/>
            <a:ext cx="5806640" cy="38270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684" y="2241352"/>
            <a:ext cx="2277208" cy="22772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9176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98938" y="751344"/>
            <a:ext cx="852853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5991" y="246186"/>
            <a:ext cx="8361485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27538" y="1140041"/>
            <a:ext cx="8150470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           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68215" y="1200185"/>
            <a:ext cx="79130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7538" y="1068352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5991" y="634882"/>
            <a:ext cx="8212017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68215" y="115539"/>
            <a:ext cx="8159261" cy="1084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Т1еман </a:t>
            </a:r>
            <a:r>
              <a:rPr lang="ru-RU" sz="3200" b="1" kern="0" noProof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тематикана</a:t>
            </a:r>
            <a:r>
              <a:rPr lang="ru-RU" sz="3200" b="1" kern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b="1" kern="0" noProof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лерина</a:t>
            </a:r>
            <a:r>
              <a:rPr lang="ru-RU" sz="3200" b="1" kern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                           </a:t>
            </a:r>
            <a:r>
              <a:rPr lang="ru-RU" sz="3200" b="1" kern="0" noProof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говзаллаш</a:t>
            </a:r>
            <a:r>
              <a:rPr lang="ru-RU" sz="3200" b="1" kern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b="1" kern="0" noProof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кечйар</a:t>
            </a:r>
            <a:r>
              <a:rPr lang="ru-RU" sz="3200" b="1" kern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.</a:t>
            </a:r>
            <a:endParaRPr kumimoji="0" lang="ru-RU" sz="3200" b="0" i="0" u="none" strike="noStrike" kern="0" cap="none" spc="0" normalizeH="0" baseline="0" noProof="0" dirty="0" smtClean="0">
              <a:ln>
                <a:solidFill>
                  <a:prstClr val="black"/>
                </a:solidFill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0" t="28643" b="18646"/>
          <a:stretch/>
        </p:blipFill>
        <p:spPr>
          <a:xfrm>
            <a:off x="6012341" y="4085663"/>
            <a:ext cx="2637692" cy="21365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65"/>
          <a:stretch/>
        </p:blipFill>
        <p:spPr>
          <a:xfrm>
            <a:off x="6012341" y="1182600"/>
            <a:ext cx="2568951" cy="26860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27" y="1569517"/>
            <a:ext cx="5166324" cy="39273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8810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98938" y="751344"/>
            <a:ext cx="852853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5991" y="246186"/>
            <a:ext cx="8361485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27538" y="1140041"/>
            <a:ext cx="8150470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           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68215" y="1200185"/>
            <a:ext cx="79130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7538" y="1068352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5991" y="634882"/>
            <a:ext cx="8212017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336431" y="316523"/>
            <a:ext cx="7447083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endParaRPr kumimoji="0" lang="ru-RU" sz="2800" b="1" i="0" u="none" strike="noStrike" kern="0" cap="none" spc="0" normalizeH="0" baseline="0" noProof="0" dirty="0" smtClean="0">
              <a:ln>
                <a:solidFill>
                  <a:prstClr val="black"/>
                </a:solidFill>
              </a:ln>
              <a:solidFill>
                <a:srgbClr val="ED7D31"/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solidFill>
                  <a:prstClr val="black"/>
                </a:solidFill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60485" y="1200186"/>
            <a:ext cx="84669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90C226"/>
              </a:buClr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 </a:t>
            </a:r>
            <a:endParaRPr lang="ru-RU" sz="1600" b="1" dirty="0">
              <a:solidFill>
                <a:prstClr val="black"/>
              </a:solidFill>
              <a:latin typeface="Monotype Corsiva" panose="03010101010201010101" pitchFamily="66" charset="0"/>
              <a:ea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606731" y="293224"/>
            <a:ext cx="69745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800" b="1" kern="0" dirty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Проектан жам1ийн мах </a:t>
            </a:r>
            <a:r>
              <a:rPr lang="ru-RU" sz="2800" b="1" kern="0" dirty="0" err="1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хадор</a:t>
            </a:r>
            <a:r>
              <a:rPr lang="ru-RU" sz="2800" b="1" kern="0" dirty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82880" y="953241"/>
            <a:ext cx="8778241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1200"/>
              </a:spcAft>
              <a:buClr>
                <a:srgbClr val="90C226"/>
              </a:buClr>
              <a:defRPr/>
            </a:pP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    Берийн 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аг1ора:</a:t>
            </a:r>
          </a:p>
          <a:p>
            <a:pPr lvl="0">
              <a:spcAft>
                <a:spcPts val="1200"/>
              </a:spcAft>
              <a:buClr>
                <a:srgbClr val="90C226"/>
              </a:buClr>
              <a:defRPr/>
            </a:pPr>
            <a:r>
              <a:rPr lang="ru-RU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      Проект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кхочушъеш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берийн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хьашташ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кхочушдира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къоман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турпалхойн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а,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нохчийн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 </a:t>
            </a:r>
            <a:r>
              <a:rPr lang="ru-RU" b="1" dirty="0" err="1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Сийлахь</a:t>
            </a:r>
            <a:r>
              <a:rPr lang="ru-RU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Боккхачу</a:t>
            </a:r>
            <a:r>
              <a:rPr lang="ru-RU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Даймахкан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т1еман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ветеранаш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а,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йуьртара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бахархой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а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бовзийтарца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.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Шеко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йоцуш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, х1ора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турпалхо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вовзар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цхьа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ша-тапйа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стимул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хилла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д1ах1оьттира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берашна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.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Оцу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г1уллакхо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берийн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аьтто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бира,т1еман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хиламашка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,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дуккха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а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шераш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хьалха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вайн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жима а,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боккха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Даймохк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ларбинчу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турпалхошка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берийн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шовкъ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алсамйаьккхина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ца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1аш, </a:t>
            </a:r>
            <a:r>
              <a:rPr lang="ru-RU" b="1" dirty="0" err="1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иштта</a:t>
            </a:r>
            <a:r>
              <a:rPr lang="ru-RU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царгахь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оьздангаллин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а,  патриотически а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позицин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бух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кхолларехь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г1о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дира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, т1аккха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цо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кхуллу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личностни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бух,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шен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мехкан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бакъволу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патриот 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санна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. Берийн 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синкхетамехь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шайн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халкъах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дозалла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даран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синхаам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а,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Нохчийн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 Республика жима </a:t>
            </a:r>
            <a:r>
              <a:rPr lang="ru-RU" b="1" dirty="0" err="1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Даймохк</a:t>
            </a:r>
            <a:r>
              <a:rPr lang="ru-RU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 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а, Росси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олучу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йоккхачу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,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шуьйрачу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пачхьалкхан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д1акъасто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йиш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йоцу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дакъа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хиларх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кхетам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кхиира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. И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нисделира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, дай-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наношца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тайп-тайпанчу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кепара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болх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бар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бахьана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долуш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,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иштта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, </a:t>
            </a:r>
            <a:r>
              <a:rPr lang="ru-RU" b="1" dirty="0" err="1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кхетош-кхиорхошца</a:t>
            </a:r>
            <a:r>
              <a:rPr lang="ru-RU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лакхарчу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 </a:t>
            </a:r>
            <a:r>
              <a:rPr lang="ru-RU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т1ег1анехь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а.</a:t>
            </a:r>
            <a:endParaRPr lang="ru-RU" b="1" dirty="0">
              <a:solidFill>
                <a:prstClr val="black"/>
              </a:solidFill>
              <a:latin typeface="Monotype Corsiva" panose="03010101010201010101" pitchFamily="66" charset="0"/>
              <a:ea typeface="Times New Roman" panose="02020603050405020304" pitchFamily="18" charset="0"/>
            </a:endParaRPr>
          </a:p>
          <a:p>
            <a:pPr lvl="0">
              <a:spcAft>
                <a:spcPts val="1200"/>
              </a:spcAft>
              <a:buClr>
                <a:srgbClr val="90C226"/>
              </a:buClr>
            </a:pP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     Кхетош-кхиорхойн аг1ора:</a:t>
            </a:r>
          </a:p>
          <a:p>
            <a:pPr lvl="0">
              <a:spcAft>
                <a:spcPts val="1200"/>
              </a:spcAft>
              <a:buClr>
                <a:srgbClr val="90C226"/>
              </a:buClr>
            </a:pP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     </a:t>
            </a:r>
            <a:r>
              <a:rPr lang="ru-RU" b="1" dirty="0" err="1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Кхетош-кхиорхоша</a:t>
            </a:r>
            <a:r>
              <a:rPr lang="ru-RU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шайн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компетенцин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 т1ег1а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лакхадаьккхина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: школе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кхачале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лакхарчу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хенара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берашна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г1иллакх-оьздангаллин а, патриотически а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кхетош-кхиоран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хьокъехь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 теоретически а, </a:t>
            </a:r>
            <a:r>
              <a:rPr lang="ru-RU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методически 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а, практически а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хаарш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совдоьвлла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.</a:t>
            </a:r>
          </a:p>
          <a:p>
            <a:pPr lvl="0">
              <a:spcAft>
                <a:spcPts val="1200"/>
              </a:spcAft>
              <a:buClr>
                <a:srgbClr val="90C226"/>
              </a:buClr>
            </a:pP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Дай-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нанойн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аг1ора:</a:t>
            </a:r>
          </a:p>
          <a:p>
            <a:pPr lvl="0">
              <a:spcAft>
                <a:spcPts val="1200"/>
              </a:spcAft>
              <a:buClr>
                <a:srgbClr val="90C226"/>
              </a:buClr>
            </a:pP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Школе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кхачале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долчу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берашна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г1иллакх-оьздангаллин а, патриотически а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кхетош-кхиорехь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дай-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наноша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шайн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педагогически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культуран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т1ег1а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лакхадаьккхина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0282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98938" y="751344"/>
            <a:ext cx="852853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5991" y="246186"/>
            <a:ext cx="8361485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27538" y="1140041"/>
            <a:ext cx="8150470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           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68215" y="1200185"/>
            <a:ext cx="79130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7538" y="1068352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5991" y="634882"/>
            <a:ext cx="8212017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58091" y="242696"/>
            <a:ext cx="7725423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800" b="1" kern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Биначу</a:t>
            </a:r>
            <a:r>
              <a:rPr lang="ru-RU" sz="28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b="1" kern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белхан</a:t>
            </a:r>
            <a:r>
              <a:rPr lang="ru-RU" sz="28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 жам1аш</a:t>
            </a:r>
            <a:r>
              <a:rPr lang="ru-RU" sz="28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:</a:t>
            </a:r>
            <a:endParaRPr lang="ru-RU" sz="2800" b="1" kern="0" dirty="0" smtClean="0">
              <a:ln>
                <a:solidFill>
                  <a:prstClr val="black"/>
                </a:solidFill>
              </a:ln>
              <a:solidFill>
                <a:srgbClr val="ED7D31"/>
              </a:solidFill>
              <a:latin typeface="Monotype Corsiva" panose="03010101010201010101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solidFill>
                  <a:prstClr val="black"/>
                </a:solidFill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68215" y="740390"/>
            <a:ext cx="81592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1200"/>
              </a:spcAft>
              <a:buClr>
                <a:srgbClr val="90C226"/>
              </a:buClr>
            </a:pP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 </a:t>
            </a:r>
            <a:endParaRPr lang="ru-RU" sz="1600" b="1" dirty="0">
              <a:solidFill>
                <a:prstClr val="black"/>
              </a:solidFill>
              <a:latin typeface="Monotype Corsiva" panose="03010101010201010101" pitchFamily="66" charset="0"/>
              <a:ea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98938" y="751344"/>
            <a:ext cx="8649120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1200"/>
              </a:spcAft>
              <a:buClr>
                <a:srgbClr val="90C226"/>
              </a:buClr>
            </a:pPr>
            <a:r>
              <a:rPr lang="ru-RU" sz="16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1600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        </a:t>
            </a:r>
            <a:r>
              <a:rPr lang="ru-RU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Проект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кхочушъеш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йолчу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мелла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а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йоцачу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хенахь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хаъал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лакхадаьлла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школе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кхачале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долчу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баккхийчу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берийн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оьздангаллин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а,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политикин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амалан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т1ег1а.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Тайп-тайпанчу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белхан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кепашкахула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берашна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1амийна г1иллакх-оьздангаллин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амалаш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. 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Оцу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г1уллакхо г1о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дира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царна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теманах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к1орггера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кхета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а,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иза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караерзорехь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а.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Церан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кхетам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бу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,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муьлш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бу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т1еман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ветеранаш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,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церан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дедайша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шайн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халкъан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дуьхьа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латтийна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къийсам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. </a:t>
            </a:r>
            <a:r>
              <a:rPr lang="ru-RU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«</a:t>
            </a:r>
            <a:r>
              <a:rPr lang="ru-RU" b="1" dirty="0" err="1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Диц</a:t>
            </a:r>
            <a:r>
              <a:rPr lang="ru-RU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ца</a:t>
            </a:r>
            <a:r>
              <a:rPr lang="ru-RU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делла</a:t>
            </a:r>
            <a:r>
              <a:rPr lang="ru-RU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, </a:t>
            </a:r>
            <a:r>
              <a:rPr lang="ru-RU" b="1" dirty="0" err="1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дицдийр</a:t>
            </a:r>
            <a:r>
              <a:rPr lang="ru-RU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дац</a:t>
            </a:r>
            <a:r>
              <a:rPr lang="ru-RU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» 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ц1е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йолчу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ишколан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х1оллам т1е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экскурси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вовшахтохарца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аьтто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белира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кхи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а к1орггера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бовза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шайн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йуьртара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ветеранаш</a:t>
            </a:r>
            <a:r>
              <a:rPr lang="ru-RU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.</a:t>
            </a:r>
            <a:endParaRPr lang="ru-RU" b="1" dirty="0">
              <a:solidFill>
                <a:prstClr val="black"/>
              </a:solidFill>
              <a:latin typeface="Monotype Corsiva" panose="03010101010201010101" pitchFamily="66" charset="0"/>
              <a:ea typeface="Times New Roman" panose="02020603050405020304" pitchFamily="18" charset="0"/>
            </a:endParaRPr>
          </a:p>
          <a:p>
            <a:pPr lvl="0">
              <a:spcAft>
                <a:spcPts val="1200"/>
              </a:spcAft>
              <a:buClr>
                <a:srgbClr val="90C226"/>
              </a:buClr>
            </a:pPr>
            <a:r>
              <a:rPr lang="ru-RU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       И 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проект </a:t>
            </a:r>
            <a:r>
              <a:rPr lang="ru-RU" b="1" dirty="0" err="1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кхочушйарца</a:t>
            </a:r>
            <a:r>
              <a:rPr lang="ru-RU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аьтто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белира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баккхийчу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тобанийн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кхетош-кхиорхошна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эвсаре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дакъа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лаца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,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цу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т1ехь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ма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дарра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,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болх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д1ахьо  школе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кхачале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лакхарчу</a:t>
            </a:r>
            <a:r>
              <a:rPr lang="ru-RU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тобанера</a:t>
            </a:r>
            <a:r>
              <a:rPr lang="ru-RU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долчу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берашна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г1иллакх-оьздангаллин а,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патроитически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а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кхетош-кхиоран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хьокъехь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.</a:t>
            </a:r>
          </a:p>
          <a:p>
            <a:pPr lvl="0">
              <a:spcAft>
                <a:spcPts val="1200"/>
              </a:spcAft>
              <a:buClr>
                <a:srgbClr val="90C226"/>
              </a:buClr>
            </a:pPr>
            <a:r>
              <a:rPr lang="ru-RU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       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П</a:t>
            </a:r>
            <a:r>
              <a:rPr lang="ru-RU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роект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кхиамца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д1айахьаран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коьртачех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цхьаъ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ду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аьлла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хета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суна,дай-наной</a:t>
            </a:r>
            <a:r>
              <a:rPr lang="ru-RU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цу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г1уллакхна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йукъаозор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.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Берашна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патриотически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кхетош-кхиоран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бух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кхолларехь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болх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бар</a:t>
            </a:r>
            <a:r>
              <a:rPr lang="ru-RU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,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цуьнца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цхьаьна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церан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цу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аг1онах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лаьцна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дешар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. Дай-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наноша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гергарло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леладора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проектан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массо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а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муьрехь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,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ветеранийн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гергарчерах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лаьцна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хаамаш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гулбарна</a:t>
            </a:r>
            <a:r>
              <a:rPr lang="ru-RU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т1ера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дуьйна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.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Занятешкахь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,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ловзаран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кепашкахь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,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самукъане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а,кхетош-кхиоран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 а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дийцарехула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берашна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бевзира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 т1еман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ветеранаш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, </a:t>
            </a:r>
            <a:r>
              <a:rPr lang="ru-RU" b="1" dirty="0" err="1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йуьртахой</a:t>
            </a:r>
            <a:r>
              <a:rPr lang="ru-RU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. 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Дай-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наноша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ц1ахь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берашца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бина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болх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бахьан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долуш</a:t>
            </a:r>
            <a:r>
              <a:rPr lang="ru-RU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,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цу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г1уллакхо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аьтто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бира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дай-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нанойн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говзаллин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т1ег1а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хаъал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лакхадаккха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.</a:t>
            </a:r>
          </a:p>
          <a:p>
            <a:pPr lvl="0">
              <a:spcAft>
                <a:spcPts val="1200"/>
              </a:spcAft>
              <a:buClr>
                <a:srgbClr val="90C226"/>
              </a:buClr>
            </a:pPr>
            <a:r>
              <a:rPr lang="ru-RU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      </a:t>
            </a:r>
            <a:r>
              <a:rPr lang="ru-RU" b="1" dirty="0" err="1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Цу</a:t>
            </a:r>
            <a:r>
              <a:rPr lang="ru-RU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кепара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,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дешаран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йукъаметтигашкахь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массо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а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дакъахоша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проектехь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дакъа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лацаро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г1о 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дира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иза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кхиамца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кхочушйан</a:t>
            </a:r>
            <a:r>
              <a:rPr lang="ru-RU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. </a:t>
            </a:r>
            <a:r>
              <a:rPr lang="ru-RU" b="1" dirty="0" err="1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Иштта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,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цо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г1о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дира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берийн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кхетаман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сфера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жигарайаккхарехь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а,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церан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коммуникативни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аматаш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лакхадахарехь</a:t>
            </a:r>
            <a:r>
              <a:rPr lang="ru-RU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3325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98938" y="751344"/>
            <a:ext cx="852853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5991" y="246186"/>
            <a:ext cx="8361485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27538" y="1140041"/>
            <a:ext cx="8150470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           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68215" y="1200185"/>
            <a:ext cx="79130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7538" y="1068352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5991" y="634882"/>
            <a:ext cx="8212017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50731" y="385050"/>
            <a:ext cx="7332783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Проект </a:t>
            </a:r>
            <a:r>
              <a:rPr lang="ru-RU" sz="2800" b="1" kern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кхи</a:t>
            </a:r>
            <a:r>
              <a:rPr lang="ru-RU" sz="28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 д1а а </a:t>
            </a:r>
            <a:r>
              <a:rPr lang="ru-RU" sz="2800" b="1" kern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кхиоран</a:t>
            </a:r>
            <a:r>
              <a:rPr lang="ru-RU" sz="28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b="1" kern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перспективаш</a:t>
            </a:r>
            <a:r>
              <a:rPr lang="ru-RU" sz="28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.</a:t>
            </a:r>
            <a:endParaRPr kumimoji="0" lang="ru-RU" sz="2800" b="1" i="0" u="none" strike="noStrike" kern="0" cap="none" spc="0" normalizeH="0" baseline="0" noProof="0" dirty="0" smtClean="0">
              <a:ln>
                <a:solidFill>
                  <a:prstClr val="black"/>
                </a:solidFill>
              </a:ln>
              <a:solidFill>
                <a:srgbClr val="ED7D31"/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solidFill>
                  <a:prstClr val="black"/>
                </a:solidFill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60485" y="1200186"/>
            <a:ext cx="8466991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1200"/>
              </a:spcAft>
              <a:buClr>
                <a:srgbClr val="90C226"/>
              </a:buClr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 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</a:rPr>
              <a:t>      </a:t>
            </a:r>
            <a:r>
              <a:rPr lang="ru-RU" sz="2600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Таханлерачу </a:t>
            </a:r>
            <a:r>
              <a:rPr lang="ru-RU" sz="2600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дийнахь</a:t>
            </a:r>
            <a:r>
              <a:rPr lang="ru-RU" sz="26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,  проект </a:t>
            </a:r>
            <a:r>
              <a:rPr lang="ru-RU" sz="2600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кхочуш</a:t>
            </a:r>
            <a:r>
              <a:rPr lang="ru-RU" sz="26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хилла</a:t>
            </a:r>
            <a:r>
              <a:rPr lang="ru-RU" sz="26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йаьлла</a:t>
            </a:r>
            <a:r>
              <a:rPr lang="ru-RU" sz="26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йац</a:t>
            </a:r>
            <a:r>
              <a:rPr lang="ru-RU" sz="26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, х1унда </a:t>
            </a:r>
            <a:r>
              <a:rPr lang="ru-RU" sz="2600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аьлча</a:t>
            </a:r>
            <a:r>
              <a:rPr lang="ru-RU" sz="26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, </a:t>
            </a:r>
            <a:r>
              <a:rPr lang="ru-RU" sz="2600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иза</a:t>
            </a:r>
            <a:r>
              <a:rPr lang="ru-RU" sz="26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кхочушйан</a:t>
            </a:r>
            <a:r>
              <a:rPr lang="ru-RU" sz="26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лерина</a:t>
            </a:r>
            <a:r>
              <a:rPr lang="ru-RU" sz="26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йара</a:t>
            </a:r>
            <a:r>
              <a:rPr lang="ru-RU" sz="26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2024-2025 </a:t>
            </a:r>
            <a:r>
              <a:rPr lang="ru-RU" sz="2600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дешаран</a:t>
            </a:r>
            <a:r>
              <a:rPr lang="ru-RU" sz="26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шерашкахь</a:t>
            </a:r>
            <a:r>
              <a:rPr lang="ru-RU" sz="26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. Т1ейог1учу </a:t>
            </a:r>
            <a:r>
              <a:rPr lang="ru-RU" sz="2600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хенахь</a:t>
            </a:r>
            <a:r>
              <a:rPr lang="ru-RU" sz="26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, толам </a:t>
            </a:r>
            <a:r>
              <a:rPr lang="ru-RU" sz="2600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баьккхинчу</a:t>
            </a:r>
            <a:r>
              <a:rPr lang="ru-RU" sz="26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80 </a:t>
            </a:r>
            <a:r>
              <a:rPr lang="ru-RU" sz="2600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шо</a:t>
            </a:r>
            <a:r>
              <a:rPr lang="ru-RU" sz="26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кхачарна</a:t>
            </a:r>
            <a:r>
              <a:rPr lang="ru-RU" sz="26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лерина</a:t>
            </a:r>
            <a:r>
              <a:rPr lang="ru-RU" sz="26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, х1ара </a:t>
            </a:r>
            <a:r>
              <a:rPr lang="ru-RU" sz="2600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мероприятиш</a:t>
            </a:r>
            <a:r>
              <a:rPr lang="ru-RU" sz="26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д1айахьа </a:t>
            </a:r>
            <a:r>
              <a:rPr lang="ru-RU" sz="2600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сацам</a:t>
            </a:r>
            <a:r>
              <a:rPr lang="ru-RU" sz="26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бу</a:t>
            </a:r>
            <a:r>
              <a:rPr lang="ru-RU" sz="26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: </a:t>
            </a:r>
            <a:r>
              <a:rPr lang="ru-RU" sz="2600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кхечу</a:t>
            </a:r>
            <a:r>
              <a:rPr lang="ru-RU" sz="26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берийн</a:t>
            </a:r>
            <a:r>
              <a:rPr lang="ru-RU" sz="26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бошмашкара</a:t>
            </a:r>
            <a:r>
              <a:rPr lang="ru-RU" sz="26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дешархой</a:t>
            </a:r>
            <a:r>
              <a:rPr lang="ru-RU" sz="26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 </a:t>
            </a:r>
            <a:r>
              <a:rPr lang="ru-RU" sz="2600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йукъа</a:t>
            </a:r>
            <a:r>
              <a:rPr lang="ru-RU" sz="26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а </a:t>
            </a:r>
            <a:r>
              <a:rPr lang="ru-RU" sz="2600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лоцуш</a:t>
            </a:r>
            <a:r>
              <a:rPr lang="ru-RU" sz="26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, </a:t>
            </a:r>
            <a:r>
              <a:rPr lang="ru-RU" sz="2600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цхьаьнакхетна</a:t>
            </a:r>
            <a:r>
              <a:rPr lang="ru-RU" sz="26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йоккха</a:t>
            </a:r>
            <a:r>
              <a:rPr lang="ru-RU" sz="26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мероприяти</a:t>
            </a:r>
            <a:r>
              <a:rPr lang="ru-RU" sz="26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йар</a:t>
            </a:r>
            <a:r>
              <a:rPr lang="ru-RU" sz="26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. </a:t>
            </a:r>
            <a:r>
              <a:rPr lang="ru-RU" sz="2600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Акцеш</a:t>
            </a:r>
            <a:r>
              <a:rPr lang="ru-RU" sz="26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«</a:t>
            </a:r>
            <a:r>
              <a:rPr lang="ru-RU" sz="2600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Георгиевски</a:t>
            </a:r>
            <a:r>
              <a:rPr lang="ru-RU" sz="26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лента», «</a:t>
            </a:r>
            <a:r>
              <a:rPr lang="ru-RU" sz="2600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Бессмертни</a:t>
            </a:r>
            <a:r>
              <a:rPr lang="ru-RU" sz="26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полк», Гуьмс-г1алахь </a:t>
            </a:r>
            <a:r>
              <a:rPr lang="ru-RU" sz="2600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воьвзуш</a:t>
            </a:r>
            <a:r>
              <a:rPr lang="ru-RU" sz="26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воцучу</a:t>
            </a:r>
            <a:r>
              <a:rPr lang="ru-RU" sz="26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т1емлочунна </a:t>
            </a:r>
            <a:r>
              <a:rPr lang="ru-RU" sz="2600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лерина</a:t>
            </a:r>
            <a:r>
              <a:rPr lang="ru-RU" sz="26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х1оттийна болу х1оллам т1е </a:t>
            </a:r>
            <a:r>
              <a:rPr lang="ru-RU" sz="2600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зезагаш</a:t>
            </a:r>
            <a:r>
              <a:rPr lang="ru-RU" sz="26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доьхкуш</a:t>
            </a:r>
            <a:r>
              <a:rPr lang="ru-RU" sz="26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экскурси</a:t>
            </a:r>
            <a:r>
              <a:rPr lang="ru-RU" sz="26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йар</a:t>
            </a:r>
            <a:r>
              <a:rPr lang="ru-RU" sz="26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. </a:t>
            </a:r>
            <a:r>
              <a:rPr lang="ru-RU" sz="2600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Берашна</a:t>
            </a:r>
            <a:r>
              <a:rPr lang="ru-RU" sz="26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лерина</a:t>
            </a:r>
            <a:r>
              <a:rPr lang="ru-RU" sz="26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1аморан </a:t>
            </a:r>
            <a:r>
              <a:rPr lang="ru-RU" sz="2600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къамелаш</a:t>
            </a:r>
            <a:r>
              <a:rPr lang="ru-RU" sz="26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а, </a:t>
            </a:r>
            <a:r>
              <a:rPr lang="ru-RU" sz="2600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презентацеш</a:t>
            </a:r>
            <a:r>
              <a:rPr lang="ru-RU" sz="26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а </a:t>
            </a:r>
            <a:r>
              <a:rPr lang="ru-RU" sz="2600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кхи</a:t>
            </a:r>
            <a:r>
              <a:rPr lang="ru-RU" sz="26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д1а д1ахьура </a:t>
            </a:r>
            <a:r>
              <a:rPr lang="ru-RU" sz="2600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йу</a:t>
            </a:r>
            <a:r>
              <a:rPr lang="ru-RU" sz="26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, </a:t>
            </a:r>
            <a:r>
              <a:rPr lang="ru-RU" sz="2600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йуьртара</a:t>
            </a:r>
            <a:r>
              <a:rPr lang="ru-RU" sz="26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ветеранаш</a:t>
            </a:r>
            <a:r>
              <a:rPr lang="ru-RU" sz="26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бовзуьйтуш</a:t>
            </a:r>
            <a:r>
              <a:rPr lang="ru-RU" sz="26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. </a:t>
            </a:r>
            <a:r>
              <a:rPr lang="ru-RU" sz="2600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Цуьнан</a:t>
            </a:r>
            <a:r>
              <a:rPr lang="ru-RU" sz="26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жам1ехь,иштта </a:t>
            </a:r>
            <a:r>
              <a:rPr lang="ru-RU" sz="2600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проектан</a:t>
            </a:r>
            <a:r>
              <a:rPr lang="ru-RU" sz="26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дакъа</a:t>
            </a:r>
            <a:r>
              <a:rPr lang="ru-RU" sz="26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а </a:t>
            </a:r>
            <a:r>
              <a:rPr lang="ru-RU" sz="2600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долуш</a:t>
            </a:r>
            <a:r>
              <a:rPr lang="ru-RU" sz="26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, </a:t>
            </a:r>
            <a:r>
              <a:rPr lang="ru-RU" sz="2600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дагахь</a:t>
            </a:r>
            <a:r>
              <a:rPr lang="ru-RU" sz="26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ду</a:t>
            </a:r>
            <a:r>
              <a:rPr lang="ru-RU" sz="26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дагалецамийн</a:t>
            </a:r>
            <a:r>
              <a:rPr lang="ru-RU" sz="26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суртийн</a:t>
            </a:r>
            <a:r>
              <a:rPr lang="ru-RU" sz="26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альбом </a:t>
            </a:r>
            <a:r>
              <a:rPr lang="ru-RU" sz="2600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арахеца</a:t>
            </a:r>
            <a:r>
              <a:rPr lang="ru-RU" sz="26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, </a:t>
            </a:r>
            <a:r>
              <a:rPr lang="ru-RU" sz="2600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иштта</a:t>
            </a:r>
            <a:r>
              <a:rPr lang="ru-RU" sz="26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проектан</a:t>
            </a:r>
            <a:r>
              <a:rPr lang="ru-RU" sz="26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жам1ех </a:t>
            </a:r>
            <a:r>
              <a:rPr lang="ru-RU" sz="2600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лаьцна</a:t>
            </a:r>
            <a:r>
              <a:rPr lang="ru-RU" sz="26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презентаци</a:t>
            </a:r>
            <a:r>
              <a:rPr lang="ru-RU" sz="26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. </a:t>
            </a:r>
            <a:endParaRPr kumimoji="0" lang="ru-RU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2311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98938" y="751344"/>
            <a:ext cx="852853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5991" y="246186"/>
            <a:ext cx="8361485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27538" y="1140041"/>
            <a:ext cx="8150470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           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68215" y="1200185"/>
            <a:ext cx="79130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7538" y="1068352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5991" y="634882"/>
            <a:ext cx="8212017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11115" y="395654"/>
            <a:ext cx="77460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Информационни </a:t>
            </a:r>
            <a:r>
              <a:rPr lang="ru-RU" sz="3600" b="1" kern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ресурсаш</a:t>
            </a:r>
            <a:r>
              <a:rPr lang="ru-RU" sz="3600" b="1" kern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:</a:t>
            </a:r>
            <a:endParaRPr kumimoji="0" lang="ru-RU" sz="1800" b="0" i="0" u="none" strike="noStrike" kern="0" cap="none" spc="0" normalizeH="0" baseline="0" noProof="0" dirty="0" smtClean="0">
              <a:ln>
                <a:solidFill>
                  <a:prstClr val="black"/>
                </a:solidFill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8939" y="1311865"/>
            <a:ext cx="8528537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Ветохина А.Я., Дмитренко З.С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. </a:t>
            </a:r>
            <a:r>
              <a:rPr lang="ru-RU" sz="24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Школазхойн</a:t>
            </a:r>
            <a:r>
              <a:rPr lang="ru-RU" sz="24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патриотически </a:t>
            </a:r>
            <a:r>
              <a:rPr lang="ru-RU" sz="24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воспитани</a:t>
            </a:r>
            <a:r>
              <a:rPr lang="ru-RU" sz="24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. </a:t>
            </a:r>
            <a:r>
              <a:rPr lang="ru-RU" sz="24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Хьесапаш</a:t>
            </a:r>
            <a:r>
              <a:rPr lang="ru-RU" sz="24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, </a:t>
            </a:r>
            <a:r>
              <a:rPr lang="ru-RU" sz="24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занятийн </a:t>
            </a:r>
            <a:r>
              <a:rPr lang="ru-RU" sz="24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конспекташ</a:t>
            </a:r>
            <a:r>
              <a:rPr lang="ru-RU" sz="24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/ 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А.Я Ветохина, </a:t>
            </a:r>
            <a:r>
              <a:rPr lang="ru-RU" sz="24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З.С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. </a:t>
            </a:r>
            <a:r>
              <a:rPr lang="ru-RU" sz="24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Дмитренко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. – Санкт-Петербург. Детство – Пресс, 2013. –192 с</a:t>
            </a:r>
            <a:r>
              <a:rPr lang="ru-RU" sz="24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.;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 НОХЧИЙН ХАЛКЪАН ТУРПАЛХОЙ (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Школазхошца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да1йахьа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лерина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йолчу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занятийн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конспекташ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)  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Абдрахманова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Ж.М.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Джунаидов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С.</a:t>
            </a:r>
            <a:r>
              <a:rPr lang="en-US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C. 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АО «ИПК «Грозненский рабочий» </a:t>
            </a:r>
            <a:r>
              <a:rPr lang="ru-RU" sz="24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2022;</a:t>
            </a:r>
            <a:endParaRPr lang="ru-RU" sz="2400" b="1" dirty="0">
              <a:solidFill>
                <a:srgbClr val="000000"/>
              </a:solidFill>
              <a:latin typeface="Monotype Corsiva" panose="03010101010201010101" pitchFamily="66" charset="0"/>
              <a:ea typeface="Times New Roman" panose="02020603050405020304" pitchFamily="18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400" b="1" dirty="0" smtClean="0">
                <a:latin typeface="Monotype Corsiva" panose="03010101010201010101" pitchFamily="66" charset="0"/>
                <a:ea typeface="Times New Roman" panose="02020603050405020304" pitchFamily="18" charset="0"/>
              </a:rPr>
              <a:t>Т1ехьажан-дидактически пособие «</a:t>
            </a:r>
            <a:r>
              <a:rPr lang="ru-RU" sz="2400" b="1" dirty="0" err="1" smtClean="0">
                <a:latin typeface="Monotype Corsiva" panose="03010101010201010101" pitchFamily="66" charset="0"/>
                <a:ea typeface="Times New Roman" panose="02020603050405020304" pitchFamily="18" charset="0"/>
              </a:rPr>
              <a:t>Толаман</a:t>
            </a:r>
            <a:r>
              <a:rPr lang="ru-RU" sz="2400" b="1" dirty="0" smtClean="0">
                <a:latin typeface="Monotype Corsiva" panose="03010101010201010101" pitchFamily="66" charset="0"/>
                <a:ea typeface="Times New Roman" panose="02020603050405020304" pitchFamily="18" charset="0"/>
              </a:rPr>
              <a:t> Де», </a:t>
            </a:r>
            <a:r>
              <a:rPr lang="ru-RU" sz="2400" b="1" dirty="0" smtClean="0">
                <a:latin typeface="Monotype Corsiva" panose="03010101010201010101" pitchFamily="66" charset="0"/>
                <a:ea typeface="Times New Roman" panose="02020603050405020304" pitchFamily="18" charset="0"/>
              </a:rPr>
              <a:t>Москва, МОЗАЙКА-СИНТЕЗ, 2010;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400" b="1" dirty="0" smtClean="0">
                <a:latin typeface="Monotype Corsiva" panose="03010101010201010101" pitchFamily="66" charset="0"/>
                <a:ea typeface="Times New Roman" panose="02020603050405020304" pitchFamily="18" charset="0"/>
              </a:rPr>
              <a:t>Интернет-</a:t>
            </a:r>
            <a:r>
              <a:rPr lang="ru-RU" sz="2400" b="1" dirty="0" err="1" smtClean="0">
                <a:latin typeface="Monotype Corsiva" panose="03010101010201010101" pitchFamily="66" charset="0"/>
                <a:ea typeface="Times New Roman" panose="02020603050405020304" pitchFamily="18" charset="0"/>
              </a:rPr>
              <a:t>ресурсаш</a:t>
            </a:r>
            <a:r>
              <a:rPr lang="ru-RU" sz="2400" b="1" dirty="0" smtClean="0">
                <a:latin typeface="Monotype Corsiva" panose="03010101010201010101" pitchFamily="66" charset="0"/>
                <a:ea typeface="Times New Roman" panose="02020603050405020304" pitchFamily="18" charset="0"/>
              </a:rPr>
              <a:t>.</a:t>
            </a:r>
            <a:endParaRPr lang="ru-RU" sz="2400" b="1" dirty="0">
              <a:latin typeface="Monotype Corsiva" panose="03010101010201010101" pitchFamily="66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803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09006" y="130629"/>
            <a:ext cx="8699863" cy="6082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Проектан маъ1налла</a:t>
            </a:r>
            <a:r>
              <a:rPr kumimoji="0" lang="ru-RU" sz="24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 </a:t>
            </a:r>
            <a:endParaRPr kumimoji="0" lang="ru-RU" sz="2400" b="1" i="0" u="none" strike="noStrike" kern="1200" cap="none" spc="0" normalizeH="0" baseline="0" noProof="0" dirty="0" smtClean="0">
              <a:ln>
                <a:solidFill>
                  <a:prstClr val="black"/>
                </a:solidFill>
              </a:ln>
              <a:solidFill>
                <a:srgbClr val="ED7D31"/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  <a:p>
            <a:pPr lvl="0" algn="just" defTabSz="457200">
              <a:spcBef>
                <a:spcPts val="1000"/>
              </a:spcBef>
              <a:spcAft>
                <a:spcPts val="1200"/>
              </a:spcAft>
              <a:buClr>
                <a:srgbClr val="90C226"/>
              </a:buClr>
              <a:buSzPct val="80000"/>
            </a:pPr>
            <a:r>
              <a:rPr lang="ru-RU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</a:t>
            </a:r>
            <a:r>
              <a:rPr lang="ru-RU" sz="17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Кхузаманахь </a:t>
            </a:r>
            <a:r>
              <a:rPr lang="ru-RU" sz="17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берийн</a:t>
            </a:r>
            <a:r>
              <a:rPr lang="ru-RU" sz="1700" b="1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7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бешахь</a:t>
            </a:r>
            <a:r>
              <a:rPr lang="ru-RU" sz="1700" b="1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7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долчу</a:t>
            </a:r>
            <a:r>
              <a:rPr lang="ru-RU" sz="1700" b="1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7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берийн</a:t>
            </a:r>
            <a:r>
              <a:rPr lang="ru-RU" sz="1700" b="1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7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оьздангаллин</a:t>
            </a:r>
            <a:r>
              <a:rPr lang="ru-RU" sz="1700" b="1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а, патриотически а </a:t>
            </a:r>
            <a:r>
              <a:rPr lang="ru-RU" sz="17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кхетош-кхиоран</a:t>
            </a:r>
            <a:r>
              <a:rPr lang="ru-RU" sz="1700" b="1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проблема </a:t>
            </a:r>
            <a:r>
              <a:rPr lang="ru-RU" sz="17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алсамйолуш</a:t>
            </a:r>
            <a:r>
              <a:rPr lang="ru-RU" sz="1700" b="1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7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йу</a:t>
            </a:r>
            <a:r>
              <a:rPr lang="ru-RU" sz="1700" b="1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  </a:t>
            </a:r>
            <a:r>
              <a:rPr lang="ru-RU" sz="17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Берашна</a:t>
            </a:r>
            <a:r>
              <a:rPr lang="ru-RU" sz="1700" b="1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7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историн</a:t>
            </a:r>
            <a:r>
              <a:rPr lang="ru-RU" sz="17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7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культурин</a:t>
            </a:r>
            <a:r>
              <a:rPr lang="ru-RU" sz="17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7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мехаллаш</a:t>
            </a:r>
            <a:r>
              <a:rPr lang="ru-RU" sz="1700" b="1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7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йовзийтаро</a:t>
            </a:r>
            <a:r>
              <a:rPr lang="ru-RU" sz="1700" b="1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7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аьтто</a:t>
            </a:r>
            <a:r>
              <a:rPr lang="ru-RU" sz="1700" b="1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7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бо</a:t>
            </a:r>
            <a:r>
              <a:rPr lang="ru-RU" sz="1700" b="1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т1екхуьу </a:t>
            </a:r>
            <a:r>
              <a:rPr lang="ru-RU" sz="17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чкъор</a:t>
            </a:r>
            <a:r>
              <a:rPr lang="ru-RU" sz="1700" b="1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7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кхачам</a:t>
            </a:r>
            <a:r>
              <a:rPr lang="ru-RU" sz="1700" b="1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7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болуш</a:t>
            </a:r>
            <a:r>
              <a:rPr lang="ru-RU" sz="1700" b="1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7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кхетош-кхио</a:t>
            </a:r>
            <a:r>
              <a:rPr lang="ru-RU" sz="1700" b="1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1700" b="1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 Г1иллакх-оьздангаллин</a:t>
            </a:r>
            <a:r>
              <a:rPr lang="ru-RU" sz="17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, патриотически </a:t>
            </a:r>
            <a:r>
              <a:rPr lang="ru-RU" sz="1700" b="1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а </a:t>
            </a:r>
            <a:r>
              <a:rPr lang="ru-RU" sz="17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кхетош-кхиор</a:t>
            </a:r>
            <a:r>
              <a:rPr lang="ru-RU" sz="1700" b="1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  </a:t>
            </a:r>
            <a:r>
              <a:rPr lang="ru-RU" sz="17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берийн</a:t>
            </a:r>
            <a:r>
              <a:rPr lang="ru-RU" sz="1700" b="1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 </a:t>
            </a:r>
            <a:r>
              <a:rPr lang="ru-RU" sz="17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бешахь</a:t>
            </a:r>
            <a:r>
              <a:rPr lang="ru-RU" sz="1700" b="1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 </a:t>
            </a:r>
            <a:r>
              <a:rPr lang="ru-RU" sz="17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долчу</a:t>
            </a:r>
            <a:r>
              <a:rPr lang="ru-RU" sz="1700" b="1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 </a:t>
            </a:r>
            <a:r>
              <a:rPr lang="ru-RU" sz="17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берашна</a:t>
            </a:r>
            <a:r>
              <a:rPr lang="ru-RU" sz="1700" b="1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 1аморехь </a:t>
            </a:r>
            <a:r>
              <a:rPr lang="ru-RU" sz="17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коьрта</a:t>
            </a:r>
            <a:r>
              <a:rPr lang="ru-RU" sz="1700" b="1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 </a:t>
            </a:r>
            <a:r>
              <a:rPr lang="ru-RU" sz="17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меттиг</a:t>
            </a:r>
            <a:r>
              <a:rPr lang="ru-RU" sz="1700" b="1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 д1алоцуш </a:t>
            </a:r>
            <a:r>
              <a:rPr lang="ru-RU" sz="17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хилла</a:t>
            </a:r>
            <a:r>
              <a:rPr lang="ru-RU" sz="1700" b="1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 </a:t>
            </a:r>
            <a:r>
              <a:rPr lang="ru-RU" sz="17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даима</a:t>
            </a:r>
            <a:r>
              <a:rPr lang="ru-RU" sz="1700" b="1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 </a:t>
            </a:r>
            <a:r>
              <a:rPr lang="ru-RU" sz="17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а,кхи</a:t>
            </a:r>
            <a:r>
              <a:rPr lang="ru-RU" sz="1700" b="1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 д1а а </a:t>
            </a:r>
            <a:r>
              <a:rPr lang="ru-RU" sz="17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иштта</a:t>
            </a:r>
            <a:r>
              <a:rPr lang="ru-RU" sz="1700" b="1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 </a:t>
            </a:r>
            <a:r>
              <a:rPr lang="ru-RU" sz="17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лаьтташ</a:t>
            </a:r>
            <a:r>
              <a:rPr lang="ru-RU" sz="1700" b="1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 </a:t>
            </a:r>
            <a:r>
              <a:rPr lang="ru-RU" sz="17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ду</a:t>
            </a:r>
            <a:r>
              <a:rPr lang="ru-RU" sz="1700" b="1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. </a:t>
            </a:r>
            <a:r>
              <a:rPr lang="ru-RU" sz="17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ФОП ДО ,  ФГОС ДО  </a:t>
            </a:r>
            <a:r>
              <a:rPr lang="ru-RU" sz="1700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йукъахь</a:t>
            </a:r>
            <a:r>
              <a:rPr lang="ru-RU" sz="17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 а </a:t>
            </a:r>
            <a:r>
              <a:rPr lang="ru-RU" sz="1700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карлайохуш</a:t>
            </a:r>
            <a:r>
              <a:rPr lang="ru-RU" sz="17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1700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йу</a:t>
            </a:r>
            <a:r>
              <a:rPr lang="ru-RU" sz="17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1700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оцу</a:t>
            </a:r>
            <a:r>
              <a:rPr lang="ru-RU" sz="17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1700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декъан</a:t>
            </a:r>
            <a:r>
              <a:rPr lang="ru-RU" sz="17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1700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мехалла</a:t>
            </a:r>
            <a:r>
              <a:rPr lang="ru-RU" sz="17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, </a:t>
            </a:r>
            <a:r>
              <a:rPr lang="ru-RU" sz="1700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цуьнца</a:t>
            </a:r>
            <a:r>
              <a:rPr lang="ru-RU" sz="17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дог1уш, </a:t>
            </a:r>
            <a:r>
              <a:rPr lang="ru-RU" sz="1700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берийн</a:t>
            </a:r>
            <a:r>
              <a:rPr lang="ru-RU" sz="17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1700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бешахь</a:t>
            </a:r>
            <a:r>
              <a:rPr lang="ru-RU" sz="17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1700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долчу</a:t>
            </a:r>
            <a:r>
              <a:rPr lang="ru-RU" sz="17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1700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берашна</a:t>
            </a:r>
            <a:r>
              <a:rPr lang="ru-RU" sz="17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1700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дешар</a:t>
            </a:r>
            <a:r>
              <a:rPr lang="ru-RU" sz="17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а, </a:t>
            </a:r>
            <a:r>
              <a:rPr lang="ru-RU" sz="1700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иштта</a:t>
            </a:r>
            <a:r>
              <a:rPr lang="ru-RU" sz="17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1700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оьзданаллехь</a:t>
            </a:r>
            <a:r>
              <a:rPr lang="ru-RU" sz="17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1700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кхиор</a:t>
            </a:r>
            <a:r>
              <a:rPr lang="ru-RU" sz="17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а 1амош.  </a:t>
            </a:r>
            <a:r>
              <a:rPr lang="ru-RU" sz="1700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Синмехаллин</a:t>
            </a:r>
            <a:r>
              <a:rPr lang="ru-RU" sz="17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а</a:t>
            </a:r>
            <a:r>
              <a:rPr lang="ru-RU" sz="1700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, г1иллакх-оьздангаллин </a:t>
            </a:r>
            <a:r>
              <a:rPr lang="ru-RU" sz="17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а </a:t>
            </a:r>
            <a:r>
              <a:rPr lang="ru-RU" sz="1700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цхьана</a:t>
            </a:r>
            <a:r>
              <a:rPr lang="ru-RU" sz="17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1700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кхетамехь</a:t>
            </a:r>
            <a:r>
              <a:rPr lang="ru-RU" sz="17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, т1екхуьу </a:t>
            </a:r>
            <a:r>
              <a:rPr lang="ru-RU" sz="1700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чкъор</a:t>
            </a:r>
            <a:r>
              <a:rPr lang="ru-RU" sz="17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1700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кхиоран</a:t>
            </a:r>
            <a:r>
              <a:rPr lang="ru-RU" sz="17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а, </a:t>
            </a:r>
            <a:r>
              <a:rPr lang="ru-RU" sz="1700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иштта</a:t>
            </a:r>
            <a:r>
              <a:rPr lang="ru-RU" sz="17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1700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берийн</a:t>
            </a:r>
            <a:r>
              <a:rPr lang="ru-RU" sz="17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1700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бешахь</a:t>
            </a:r>
            <a:r>
              <a:rPr lang="ru-RU" sz="17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1700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лелош</a:t>
            </a:r>
            <a:r>
              <a:rPr lang="ru-RU" sz="17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1700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йолу</a:t>
            </a:r>
            <a:r>
              <a:rPr lang="ru-RU" sz="17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(</a:t>
            </a:r>
            <a:r>
              <a:rPr lang="ru-RU" sz="1700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Умхаев</a:t>
            </a:r>
            <a:r>
              <a:rPr lang="ru-RU" sz="17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1700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Минкаилан</a:t>
            </a:r>
            <a:r>
              <a:rPr lang="ru-RU" sz="17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1700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Жарадата</a:t>
            </a:r>
            <a:r>
              <a:rPr lang="ru-RU" sz="17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, </a:t>
            </a:r>
            <a:r>
              <a:rPr lang="ru-RU" sz="1700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Джунаидов</a:t>
            </a:r>
            <a:r>
              <a:rPr lang="ru-RU" sz="17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1700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Сираждин</a:t>
            </a:r>
            <a:r>
              <a:rPr lang="ru-RU" sz="17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1700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Саламбека</a:t>
            </a:r>
            <a:r>
              <a:rPr lang="ru-RU" sz="17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) х1оттийна «Сан </a:t>
            </a:r>
            <a:r>
              <a:rPr lang="ru-RU" sz="1700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къоман</a:t>
            </a:r>
            <a:r>
              <a:rPr lang="ru-RU" sz="17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1700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хазна</a:t>
            </a:r>
            <a:r>
              <a:rPr lang="ru-RU" sz="17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» ц1е </a:t>
            </a:r>
            <a:r>
              <a:rPr lang="ru-RU" sz="1700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йолу</a:t>
            </a:r>
            <a:r>
              <a:rPr lang="ru-RU" sz="17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программа, </a:t>
            </a:r>
            <a:r>
              <a:rPr lang="ru-RU" sz="1700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иштта</a:t>
            </a:r>
            <a:r>
              <a:rPr lang="ru-RU" sz="17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1700" b="1" dirty="0" err="1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билгал</a:t>
            </a:r>
            <a:r>
              <a:rPr lang="ru-RU" sz="1700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1700" b="1" dirty="0" err="1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йаьхна</a:t>
            </a:r>
            <a:r>
              <a:rPr lang="ru-RU" sz="1700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1700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мехаллин</a:t>
            </a:r>
            <a:r>
              <a:rPr lang="ru-RU" sz="17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низам а, </a:t>
            </a:r>
            <a:r>
              <a:rPr lang="ru-RU" sz="1700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уьш</a:t>
            </a:r>
            <a:r>
              <a:rPr lang="ru-RU" sz="17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1700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кхиоран</a:t>
            </a:r>
            <a:r>
              <a:rPr lang="ru-RU" sz="17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1700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механизмаш.Цундела</a:t>
            </a:r>
            <a:r>
              <a:rPr lang="ru-RU" sz="17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, </a:t>
            </a:r>
            <a:r>
              <a:rPr lang="ru-RU" sz="1700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берийн</a:t>
            </a:r>
            <a:r>
              <a:rPr lang="ru-RU" sz="17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1700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бешахь</a:t>
            </a:r>
            <a:r>
              <a:rPr lang="ru-RU" sz="17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1700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оцу</a:t>
            </a:r>
            <a:r>
              <a:rPr lang="ru-RU" sz="17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аг1ор </a:t>
            </a:r>
            <a:r>
              <a:rPr lang="ru-RU" sz="1700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берашца</a:t>
            </a:r>
            <a:r>
              <a:rPr lang="ru-RU" sz="17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1алашонца </a:t>
            </a:r>
            <a:r>
              <a:rPr lang="ru-RU" sz="1700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болх</a:t>
            </a:r>
            <a:r>
              <a:rPr lang="ru-RU" sz="17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1700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бо</a:t>
            </a:r>
            <a:r>
              <a:rPr lang="ru-RU" sz="17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1700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системо</a:t>
            </a:r>
            <a:r>
              <a:rPr lang="ru-RU" sz="17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, </a:t>
            </a:r>
            <a:r>
              <a:rPr lang="ru-RU" sz="1700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керлачу</a:t>
            </a:r>
            <a:r>
              <a:rPr lang="ru-RU" sz="17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, </a:t>
            </a:r>
            <a:r>
              <a:rPr lang="ru-RU" sz="1700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мелла</a:t>
            </a:r>
            <a:r>
              <a:rPr lang="ru-RU" sz="17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1700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эвсаречу</a:t>
            </a:r>
            <a:r>
              <a:rPr lang="ru-RU" sz="17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1700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белхан</a:t>
            </a:r>
            <a:r>
              <a:rPr lang="ru-RU" sz="17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1700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кепех</a:t>
            </a:r>
            <a:r>
              <a:rPr lang="ru-RU" sz="17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 </a:t>
            </a:r>
            <a:r>
              <a:rPr lang="ru-RU" sz="1700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пайда</a:t>
            </a:r>
            <a:r>
              <a:rPr lang="ru-RU" sz="17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1700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оьцуш</a:t>
            </a:r>
            <a:r>
              <a:rPr lang="ru-RU" sz="17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. </a:t>
            </a:r>
            <a:r>
              <a:rPr lang="ru-RU" sz="1700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Иштта</a:t>
            </a:r>
            <a:r>
              <a:rPr lang="ru-RU" sz="17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1700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кхетош-кхиоран</a:t>
            </a:r>
            <a:r>
              <a:rPr lang="ru-RU" sz="17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1700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белхан</a:t>
            </a:r>
            <a:r>
              <a:rPr lang="ru-RU" sz="17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жам1ехь </a:t>
            </a:r>
            <a:r>
              <a:rPr lang="ru-RU" sz="1700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берашкахь</a:t>
            </a:r>
            <a:r>
              <a:rPr lang="ru-RU" sz="17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1700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кхуьу</a:t>
            </a:r>
            <a:r>
              <a:rPr lang="ru-RU" sz="17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1700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гражданствон</a:t>
            </a:r>
            <a:r>
              <a:rPr lang="ru-RU" sz="17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, </a:t>
            </a:r>
            <a:r>
              <a:rPr lang="ru-RU" sz="1700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патриотизман</a:t>
            </a:r>
            <a:r>
              <a:rPr lang="ru-RU" sz="17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а </a:t>
            </a:r>
            <a:r>
              <a:rPr lang="ru-RU" sz="1700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коьрта</a:t>
            </a:r>
            <a:r>
              <a:rPr lang="ru-RU" sz="17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1700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мехаллаш</a:t>
            </a:r>
            <a:r>
              <a:rPr lang="ru-RU" sz="17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. </a:t>
            </a:r>
            <a:r>
              <a:rPr lang="ru-RU" sz="1700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Шен</a:t>
            </a:r>
            <a:r>
              <a:rPr lang="ru-RU" sz="17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1700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Даймахкаца</a:t>
            </a:r>
            <a:r>
              <a:rPr lang="ru-RU" sz="17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1700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йолу</a:t>
            </a:r>
            <a:r>
              <a:rPr lang="ru-RU" sz="17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хаза з1е </a:t>
            </a:r>
            <a:r>
              <a:rPr lang="ru-RU" sz="1700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хаалур</a:t>
            </a:r>
            <a:r>
              <a:rPr lang="ru-RU" sz="17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1700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йац</a:t>
            </a:r>
            <a:r>
              <a:rPr lang="ru-RU" sz="17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, </a:t>
            </a:r>
            <a:r>
              <a:rPr lang="ru-RU" sz="1700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вайн</a:t>
            </a:r>
            <a:r>
              <a:rPr lang="ru-RU" sz="17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1700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дайша</a:t>
            </a:r>
            <a:r>
              <a:rPr lang="ru-RU" sz="17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, </a:t>
            </a:r>
            <a:r>
              <a:rPr lang="ru-RU" sz="1700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дедайша</a:t>
            </a:r>
            <a:r>
              <a:rPr lang="ru-RU" sz="17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1700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иза</a:t>
            </a:r>
            <a:r>
              <a:rPr lang="ru-RU" sz="17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муха </a:t>
            </a:r>
            <a:r>
              <a:rPr lang="ru-RU" sz="1700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безаш</a:t>
            </a:r>
            <a:r>
              <a:rPr lang="ru-RU" sz="17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, муха </a:t>
            </a:r>
            <a:r>
              <a:rPr lang="ru-RU" sz="1700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ларбина</a:t>
            </a:r>
            <a:r>
              <a:rPr lang="ru-RU" sz="17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1700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ца</a:t>
            </a:r>
            <a:r>
              <a:rPr lang="ru-RU" sz="17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1700" b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хуучунна</a:t>
            </a:r>
            <a:r>
              <a:rPr lang="ru-RU" sz="17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.</a:t>
            </a:r>
            <a:r>
              <a:rPr lang="ru-RU" sz="1700" b="1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7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Сийлахь</a:t>
            </a:r>
            <a:r>
              <a:rPr lang="ru-RU" sz="17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7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Боккхачу</a:t>
            </a:r>
            <a:r>
              <a:rPr lang="ru-RU" sz="17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7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Даймехкан</a:t>
            </a:r>
            <a:r>
              <a:rPr lang="ru-RU" sz="1700" b="1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т1еман тема </a:t>
            </a:r>
            <a:r>
              <a:rPr lang="ru-RU" sz="17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кхузаманан</a:t>
            </a:r>
            <a:r>
              <a:rPr lang="ru-RU" sz="1700" b="1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7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йукъараллехь</a:t>
            </a:r>
            <a:r>
              <a:rPr lang="ru-RU" sz="1700" b="1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1аламат </a:t>
            </a:r>
            <a:r>
              <a:rPr lang="ru-RU" sz="17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маь1налла </a:t>
            </a:r>
            <a:r>
              <a:rPr lang="ru-RU" sz="17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долуш</a:t>
            </a:r>
            <a:r>
              <a:rPr lang="ru-RU" sz="17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7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йуьсуш</a:t>
            </a:r>
            <a:r>
              <a:rPr lang="ru-RU" sz="1700" b="1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7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йу</a:t>
            </a:r>
            <a:r>
              <a:rPr lang="ru-RU" sz="1700" b="1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7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вайн</a:t>
            </a:r>
            <a:r>
              <a:rPr lang="ru-RU" sz="1700" b="1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7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халкъан</a:t>
            </a:r>
            <a:r>
              <a:rPr lang="ru-RU" sz="1700" b="1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7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барт</a:t>
            </a:r>
            <a:r>
              <a:rPr lang="ru-RU" sz="1700" b="1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ч1аг1беш </a:t>
            </a:r>
            <a:r>
              <a:rPr lang="ru-RU" sz="17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массо</a:t>
            </a:r>
            <a:r>
              <a:rPr lang="ru-RU" sz="1700" b="1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7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ханна</a:t>
            </a:r>
            <a:r>
              <a:rPr lang="ru-RU" sz="1700" b="1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. </a:t>
            </a:r>
            <a:r>
              <a:rPr lang="ru-RU" sz="17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Цундела</a:t>
            </a:r>
            <a:r>
              <a:rPr lang="ru-RU" sz="1700" b="1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7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тхуна</a:t>
            </a:r>
            <a:r>
              <a:rPr lang="ru-RU" sz="1700" b="1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7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оьшуш</a:t>
            </a:r>
            <a:r>
              <a:rPr lang="ru-RU" sz="1700" b="1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7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хета</a:t>
            </a:r>
            <a:r>
              <a:rPr lang="ru-RU" sz="1700" b="1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7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Сийлахь</a:t>
            </a:r>
            <a:r>
              <a:rPr lang="ru-RU" sz="17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7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Боккхачу</a:t>
            </a:r>
            <a:r>
              <a:rPr lang="ru-RU" sz="17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7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Даймехкан</a:t>
            </a:r>
            <a:r>
              <a:rPr lang="ru-RU" sz="1700" b="1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т1амехь </a:t>
            </a:r>
            <a:r>
              <a:rPr lang="ru-RU" sz="17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нохчийн</a:t>
            </a:r>
            <a:r>
              <a:rPr lang="ru-RU" sz="1700" b="1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7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халкъо</a:t>
            </a:r>
            <a:r>
              <a:rPr lang="ru-RU" sz="1700" b="1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7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гайтина</a:t>
            </a:r>
            <a:r>
              <a:rPr lang="ru-RU" sz="1700" b="1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7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хьуьнарш</a:t>
            </a:r>
            <a:r>
              <a:rPr lang="ru-RU" sz="1700" b="1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7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шайн</a:t>
            </a:r>
            <a:r>
              <a:rPr lang="ru-RU" sz="1700" b="1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7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доьзалан</a:t>
            </a:r>
            <a:r>
              <a:rPr lang="ru-RU" sz="1700" b="1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7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историн</a:t>
            </a:r>
            <a:r>
              <a:rPr lang="ru-RU" sz="1700" b="1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7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призмехула</a:t>
            </a:r>
            <a:r>
              <a:rPr lang="ru-RU" sz="17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7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берашна</a:t>
            </a:r>
            <a:r>
              <a:rPr lang="ru-RU" sz="17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7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довзийтар</a:t>
            </a:r>
            <a:r>
              <a:rPr lang="ru-RU" sz="1700" b="1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17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ru-RU" sz="17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       </a:t>
            </a:r>
          </a:p>
          <a:p>
            <a:pPr lvl="0" algn="just" defTabSz="457200">
              <a:spcBef>
                <a:spcPts val="1000"/>
              </a:spcBef>
              <a:spcAft>
                <a:spcPts val="1200"/>
              </a:spcAft>
              <a:buClr>
                <a:srgbClr val="90C226"/>
              </a:buClr>
              <a:buSzPct val="80000"/>
            </a:pPr>
            <a:r>
              <a:rPr lang="ru-RU" sz="17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17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         </a:t>
            </a:r>
            <a:r>
              <a:rPr lang="ru-RU" sz="17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Цу</a:t>
            </a:r>
            <a:r>
              <a:rPr lang="ru-RU" sz="17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17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кепара</a:t>
            </a:r>
            <a:r>
              <a:rPr lang="ru-RU" sz="17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, </a:t>
            </a:r>
            <a:r>
              <a:rPr lang="ru-RU" sz="17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оцу</a:t>
            </a:r>
            <a:r>
              <a:rPr lang="ru-RU" sz="17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17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проблемин</a:t>
            </a:r>
            <a:r>
              <a:rPr lang="ru-RU" sz="17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маь1налла </a:t>
            </a:r>
            <a:r>
              <a:rPr lang="ru-RU" sz="17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доьзна</a:t>
            </a:r>
            <a:r>
              <a:rPr lang="ru-RU" sz="17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17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ду</a:t>
            </a:r>
            <a:r>
              <a:rPr lang="ru-RU" sz="17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школе </a:t>
            </a:r>
            <a:r>
              <a:rPr lang="ru-RU" sz="17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кхачале</a:t>
            </a:r>
            <a:r>
              <a:rPr lang="ru-RU" sz="17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17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долчу</a:t>
            </a:r>
            <a:r>
              <a:rPr lang="ru-RU" sz="17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17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берашна</a:t>
            </a:r>
            <a:r>
              <a:rPr lang="ru-RU" sz="17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17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оьздангаллин</a:t>
            </a:r>
            <a:r>
              <a:rPr lang="ru-RU" sz="17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а, патриотически </a:t>
            </a:r>
            <a:r>
              <a:rPr lang="ru-RU" sz="17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норманаш</a:t>
            </a:r>
            <a:r>
              <a:rPr lang="ru-RU" sz="17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 а, </a:t>
            </a:r>
            <a:r>
              <a:rPr lang="ru-RU" sz="17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оьздангаллин</a:t>
            </a:r>
            <a:r>
              <a:rPr lang="ru-RU" sz="17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 </a:t>
            </a:r>
            <a:r>
              <a:rPr lang="ru-RU" sz="17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мехаллаш</a:t>
            </a:r>
            <a:r>
              <a:rPr lang="ru-RU" sz="17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а </a:t>
            </a:r>
            <a:r>
              <a:rPr lang="ru-RU" sz="17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караерзо</a:t>
            </a:r>
            <a:r>
              <a:rPr lang="ru-RU" sz="17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17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езаш</a:t>
            </a:r>
            <a:r>
              <a:rPr lang="ru-RU" sz="17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17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хиларна</a:t>
            </a:r>
            <a:r>
              <a:rPr lang="ru-RU" sz="17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. </a:t>
            </a:r>
            <a:r>
              <a:rPr lang="ru-RU" sz="17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Шеко</a:t>
            </a:r>
            <a:r>
              <a:rPr lang="ru-RU" sz="17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17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йоцуш</a:t>
            </a:r>
            <a:r>
              <a:rPr lang="ru-RU" sz="17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, школе  </a:t>
            </a:r>
            <a:r>
              <a:rPr lang="ru-RU" sz="17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кхачале</a:t>
            </a:r>
            <a:r>
              <a:rPr lang="ru-RU" sz="17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17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долчу</a:t>
            </a:r>
            <a:r>
              <a:rPr lang="ru-RU" sz="17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17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берашна</a:t>
            </a:r>
            <a:r>
              <a:rPr lang="ru-RU" sz="17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17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къоман</a:t>
            </a:r>
            <a:r>
              <a:rPr lang="ru-RU" sz="17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17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турпалхой</a:t>
            </a:r>
            <a:r>
              <a:rPr lang="ru-RU" sz="17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а, т1еман </a:t>
            </a:r>
            <a:r>
              <a:rPr lang="ru-RU" sz="17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ветеранаш</a:t>
            </a:r>
            <a:r>
              <a:rPr lang="ru-RU" sz="17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а к1орггера </a:t>
            </a:r>
            <a:r>
              <a:rPr lang="ru-RU" sz="17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бовзийтаро</a:t>
            </a:r>
            <a:r>
              <a:rPr lang="ru-RU" sz="17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г1о до </a:t>
            </a:r>
            <a:r>
              <a:rPr lang="ru-RU" sz="17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махке</a:t>
            </a:r>
            <a:r>
              <a:rPr lang="ru-RU" sz="17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17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безам</a:t>
            </a:r>
            <a:r>
              <a:rPr lang="ru-RU" sz="17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17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кхиорехь</a:t>
            </a:r>
            <a:r>
              <a:rPr lang="ru-RU" sz="17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, т1аьхьенийн </a:t>
            </a:r>
            <a:r>
              <a:rPr lang="ru-RU" sz="17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з1е ч1аг1ъеш, бух </a:t>
            </a:r>
            <a:r>
              <a:rPr lang="ru-RU" sz="17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буьллу</a:t>
            </a:r>
            <a:r>
              <a:rPr lang="ru-RU" sz="17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17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бер</a:t>
            </a:r>
            <a:r>
              <a:rPr lang="ru-RU" sz="17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 </a:t>
            </a:r>
            <a:r>
              <a:rPr lang="ru-RU" sz="17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кхоччуш</a:t>
            </a:r>
            <a:r>
              <a:rPr lang="ru-RU" sz="17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17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кхиорна</a:t>
            </a:r>
            <a:r>
              <a:rPr lang="ru-RU" sz="17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.</a:t>
            </a:r>
            <a:endParaRPr lang="ru-RU" sz="17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174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98938" y="751344"/>
            <a:ext cx="852853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5991" y="246186"/>
            <a:ext cx="8361485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27538" y="1140041"/>
            <a:ext cx="8150470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           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68215" y="1200185"/>
            <a:ext cx="79130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7538" y="1068352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5991" y="634882"/>
            <a:ext cx="8212017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280160" y="131884"/>
            <a:ext cx="747697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kern="0" noProof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Баркалла</a:t>
            </a:r>
            <a:r>
              <a:rPr lang="ru-RU" sz="6000" b="1" kern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 </a:t>
            </a:r>
            <a:r>
              <a:rPr lang="ru-RU" sz="6000" b="1" kern="0" noProof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тидам</a:t>
            </a:r>
            <a:r>
              <a:rPr lang="ru-RU" sz="6000" b="1" kern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 </a:t>
            </a:r>
            <a:r>
              <a:rPr lang="ru-RU" sz="6000" b="1" kern="0" noProof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барна</a:t>
            </a:r>
            <a:r>
              <a:rPr lang="ru-RU" sz="6000" b="1" kern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!</a:t>
            </a:r>
            <a:endParaRPr kumimoji="0" lang="ru-RU" sz="6000" b="0" i="0" u="none" strike="noStrike" kern="0" cap="none" spc="0" normalizeH="0" baseline="0" noProof="0" dirty="0" smtClean="0">
              <a:ln>
                <a:solidFill>
                  <a:prstClr val="black"/>
                </a:solidFill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15" y="1424734"/>
            <a:ext cx="3591658" cy="47888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682" y="1402962"/>
            <a:ext cx="3534508" cy="47126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3626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98938" y="751344"/>
            <a:ext cx="852853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5991" y="246186"/>
            <a:ext cx="8361485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27538" y="1140041"/>
            <a:ext cx="8150470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           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68215" y="1200185"/>
            <a:ext cx="79130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7538" y="1068352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5991" y="634882"/>
            <a:ext cx="8212017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293223" y="0"/>
            <a:ext cx="74639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kern="0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Приложени</a:t>
            </a:r>
            <a:endParaRPr kumimoji="0" lang="ru-RU" sz="2800" b="0" i="0" u="none" strike="noStrike" kern="0" cap="none" spc="0" normalizeH="0" baseline="0" noProof="0" dirty="0" smtClean="0">
              <a:ln>
                <a:solidFill>
                  <a:prstClr val="black"/>
                </a:solidFill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98938" y="634882"/>
            <a:ext cx="8701371" cy="60821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Довзаран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кхиоран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заняти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 </a:t>
            </a: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(</a:t>
            </a:r>
            <a:r>
              <a:rPr lang="ru-RU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лакхарчу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тобана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лерина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Коьчал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«</a:t>
            </a:r>
            <a:r>
              <a:rPr lang="ru-RU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Сийлахь-Боккхачу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Даймехкан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т1еман </a:t>
            </a:r>
            <a:r>
              <a:rPr lang="ru-RU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вайн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йуртара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нохчийн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толамхой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Коьрта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1алашо: </a:t>
            </a:r>
            <a:r>
              <a:rPr lang="ru-RU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Сийлахь-Боккхачу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Даймехкан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т1еман </a:t>
            </a:r>
            <a:r>
              <a:rPr lang="ru-RU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турпалхойн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берийн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кхетам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кхиор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к1аргбар.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1аморан 1алашонаш: 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Сийлахь-Боккхачу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Даймехкан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т1еман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хаам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балар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т1еман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хенахь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халкъо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хьегна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бала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бовзийтар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нохчийн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турпалхой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йуртара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т1еман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ветеранаш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бовзийтар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церан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майраллех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хаарш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далар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Даймахках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дозалла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дан 1амор.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Кхиоран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1алашонаш: 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Берийн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къамел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кхиор,къинхетам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кхиор,дешнех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лаьцна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хаарш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к1аргдар,дешнаш т1ехь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болх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бар («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таж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», «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эскаран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колба»,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турмал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», «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къизалла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»);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Кхетош-кхиоран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1алашонаш: 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Школазхойн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патриотически дог-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ойла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кхиор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Даймахках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болу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безам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ч1аг1бар,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нохчийн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турпалхойн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сий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ларам бар кхиор;г1о дан,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накъосталла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дан 1амор.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Кхиорхочо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д1ахьур </a:t>
            </a:r>
            <a:r>
              <a:rPr lang="ru-RU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йолу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методически </a:t>
            </a:r>
            <a:r>
              <a:rPr lang="ru-RU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приемаш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arenR"/>
            </a:pP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дешнаш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т1ехь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болх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(«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таж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», «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эскаран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колба»,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турмал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», «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къизалла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»);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arenR"/>
            </a:pP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хаттарш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arenR"/>
            </a:pP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индивидуальни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болх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arenR"/>
            </a:pP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хазахетарийн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киртиг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Салти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);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arenR"/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телевизор т1аьхь ролик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гайтар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3315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98938" y="751344"/>
            <a:ext cx="852853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5991" y="246186"/>
            <a:ext cx="8361485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27538" y="1140041"/>
            <a:ext cx="8150470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           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68215" y="1200185"/>
            <a:ext cx="79130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7538" y="1068352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5991" y="634882"/>
            <a:ext cx="8212017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5237" y="1023578"/>
            <a:ext cx="8622239" cy="1459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Гайтаман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г1ирс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т1еман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ветеранши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суьрташ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роликаш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баьццара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кехат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кехатех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кечйина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йолу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таж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», «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эскаран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колба»,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турмал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», клей,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телат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салфеткаш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маь1нийн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тарелкаш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ноутбук, т1еман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тематикин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лерина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йолу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поделкаш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йуртара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урамашкахь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долу бог1амаш.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Кхечу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дакъошца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з1е: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исбаьхьаллин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хазалла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кхиор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къамел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кхиор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социально-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коммуникативни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кхиор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дуьне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довзар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кхиор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физически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кхиор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98938" y="2965269"/>
            <a:ext cx="8528538" cy="23396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Заняти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д1айахьар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Ойла т1ейерзор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Кхетош-кхиорхо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:-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Бераш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вайга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тахана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баьхкина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хьеший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церан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де дика дай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вай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?(Берийн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жоьпаш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Кхетош-кхиорхо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Дукхадехийла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шу, сан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хьоменаш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охьаховша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х1инца! Шу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тахана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самукъане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ду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дуьненах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даккхийдеш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ирсе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ду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Даимна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хиллий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-те,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бераш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адамаш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иштта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самукъане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дуьненах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даккхийдеш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Ас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шуна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байт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йоьшур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йу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аш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леррина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ладог1а.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tabLst>
                <a:tab pos="1514475" algn="l"/>
              </a:tabLs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693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98938" y="751344"/>
            <a:ext cx="852853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5991" y="246186"/>
            <a:ext cx="8361485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27538" y="1140041"/>
            <a:ext cx="8150470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           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68215" y="1200185"/>
            <a:ext cx="79130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7538" y="1068352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5991" y="634882"/>
            <a:ext cx="8212017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384663" y="626951"/>
            <a:ext cx="5473337" cy="5604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tabLst>
                <a:tab pos="1514475" algn="l"/>
              </a:tabLst>
            </a:pP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Байт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«Т1ом»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Дийнахь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а,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буса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tabLst>
                <a:tab pos="609600" algn="l"/>
              </a:tabLs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Стигланаш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эт1а.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tabLst>
                <a:tab pos="609600" algn="l"/>
              </a:tabLs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Дийнахь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а,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буса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tabLst>
                <a:tab pos="609600" algn="l"/>
              </a:tabLs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Латта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ду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лелхаш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tabLst>
                <a:tab pos="609600" algn="l"/>
              </a:tabLs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Х1ора мел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оьккхург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tabLst>
                <a:tab pos="609600" algn="l"/>
              </a:tabLs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Моьттуш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т1екхета,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tabLst>
                <a:tab pos="609600" algn="l"/>
              </a:tabLs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Баккхийнаш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хебаш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1а,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tabLst>
                <a:tab pos="609600" algn="l"/>
              </a:tabLs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Бераш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ду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доьлхуш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tabLst>
                <a:tab pos="609600" algn="l"/>
              </a:tabLs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Хьере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ю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танканийн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кеманийн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г1овг1а.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tabLst>
                <a:tab pos="609600" algn="l"/>
              </a:tabLs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Г1ишлош т1ехерцаш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йу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tabLst>
                <a:tab pos="609600" algn="l"/>
              </a:tabLs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Х1усумаш йогу.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tabLst>
                <a:tab pos="609600" algn="l"/>
              </a:tabLs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Т1ом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т1ом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къинхетам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tabLst>
                <a:tab pos="609600" algn="l"/>
              </a:tabLs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Цуьнца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бог1у,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tabLst>
                <a:tab pos="609600" algn="l"/>
              </a:tabLs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Акхачу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халхарехь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къизалла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йог1у.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75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98938" y="751344"/>
            <a:ext cx="852853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5991" y="246186"/>
            <a:ext cx="8361485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27538" y="1140041"/>
            <a:ext cx="8150470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           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68215" y="1200185"/>
            <a:ext cx="79130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7538" y="1068352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5991" y="634882"/>
            <a:ext cx="8212017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384663" y="626951"/>
            <a:ext cx="5473337" cy="324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>
                <a:tab pos="1514475" algn="l"/>
              </a:tabLst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98939" y="1140041"/>
            <a:ext cx="8087415" cy="5586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tabLst>
                <a:tab pos="609600" algn="l"/>
              </a:tabLst>
            </a:pPr>
            <a:r>
              <a:rPr lang="ru-RU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Кхетош-кхиорхо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-Стенах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лаьцна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йу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байт?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Х1ун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гойту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автора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шен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байта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чохь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-Муха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гойту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автора т1еман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сурт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-Муха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кхета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шу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къизалла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бохучу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дашах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Керлачу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дашна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т1ехь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болх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:«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къизалла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»).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Кхетош-кхиорхо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Бераш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хьа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эр дара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аш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муха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йу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вай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дехаш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долчу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пачхьалкхан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ц1е ?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Российски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Федерации.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Кхетош-кхиорхо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Нийса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боху,вай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дехаш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долчу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вай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боккхачу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Даймехкан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ц1е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Российски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Федераци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йу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Ткъа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хьалх-хьалха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цуьнан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ц1е Советский Союз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йара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Оцу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хенахь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дуккха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республикаш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шена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чохь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йолуш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барам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боцуш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йоккха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йара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вайн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пачхьалкх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бертахь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дехаш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тайп-тайпана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къаьмнаш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долуш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Иштта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цхьаьна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аьхкенан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хенахь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сатосучу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заман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чохь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массо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адам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набаро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тединчу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хенахь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Германис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т1еман ,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кеманийн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танканийн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бомбанийн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г1овг1анца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самадаьккхира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дерриге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адам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Дерриге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советски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адам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г1аьттира т1амна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дуьхьал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Нохчаша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лецира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т1амехь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жигара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дакъа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шаре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бахбелира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къиза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луьра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т1ом. Толам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баьккхира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Советски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Союзо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571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98938" y="751344"/>
            <a:ext cx="852853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5991" y="246186"/>
            <a:ext cx="8361485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27538" y="1140041"/>
            <a:ext cx="8150470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           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68215" y="1200185"/>
            <a:ext cx="79130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7538" y="1068352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5991" y="634882"/>
            <a:ext cx="8212017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384663" y="626951"/>
            <a:ext cx="5473337" cy="324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>
                <a:tab pos="1514475" algn="l"/>
              </a:tabLst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1353" y="881068"/>
            <a:ext cx="8546123" cy="34676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Хьанна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хаьа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шуна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х1ора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шарахь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9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майхь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х1ун  де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ду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вай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даздийриг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?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Бераш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Толаман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де.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Не1арехь п1елг </a:t>
            </a:r>
            <a:r>
              <a:rPr lang="ru-RU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туху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Чувог1у </a:t>
            </a:r>
            <a:r>
              <a:rPr lang="ru-RU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Салти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-Де дика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хуьлда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шун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,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бераш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Бераш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Далла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везийла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Хьо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Кхетош-кхиорхо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-Марша йог1ийла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хьо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Салти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чоьхьайала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охьахаа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бехачу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новкъахь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к1адйелла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хир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йу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хьо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Салти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-Х1а-х1а, ч1ог1а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сиха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йу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.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Тхан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командира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цхьа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декхар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т1едиллина ,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арайаьлла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со. Х1окху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йуьртахь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баьхна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Нохчийн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т1емалойх,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Советски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Союзан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Турпалхойх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лаьцна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хаам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кечбе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аьлла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Шу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берийн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бешахь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долу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бераш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муьлххачу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г1уллакхана  дика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накъостий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хуьлу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аьлла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хезна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йеара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со,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накъосталла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эшна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98938" y="4348684"/>
            <a:ext cx="8528538" cy="17158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Кхетош-кхиорхо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Делахь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Салти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хьо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нийса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кхаьчна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Дера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ду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х1ара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бераш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муьлхачу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г1уллакхана  т1ехь г1о дан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кийча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Хьуна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  г1о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дийра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ду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Иштта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дуй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бераш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Салти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-Х1ара  карта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ду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соьгахь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кхуьнан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г1оьнца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вай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бан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безаш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болу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некъ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хуур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вайна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Кхетош-кхиорхо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Делахь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х1ета,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схьагуллол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бераш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карти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т1е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хьовси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вай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98938" y="6064539"/>
            <a:ext cx="6036548" cy="5878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Карти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т1ехь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цамзица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гайтина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некъаш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ду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станцешна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т1е. Х1ора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станци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терахьца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билгалйина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йу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.)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866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98938" y="751344"/>
            <a:ext cx="852853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5991" y="246186"/>
            <a:ext cx="8361485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27538" y="1140041"/>
            <a:ext cx="8150470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           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68215" y="1200185"/>
            <a:ext cx="79130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7538" y="1068352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5991" y="634882"/>
            <a:ext cx="8212017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384663" y="626951"/>
            <a:ext cx="5473337" cy="324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>
                <a:tab pos="1514475" algn="l"/>
              </a:tabLst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98936" y="751344"/>
            <a:ext cx="8809892" cy="47151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Кхетош-кхиорхо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Бераш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стенан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сурт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вайна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шена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т1ехь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терахь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цхьаъ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долчу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станцехь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Бераш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Йурт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Кхетош-кхиорхо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Бераш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оцу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йуртан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ц1е  Комсомольск ю.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Бераш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вай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йурт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йу.Оцу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йуртахь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вай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даха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деза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могшаллин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некъахула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Кийча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дуй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вай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Бераш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Ду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Кхетош-кхиорхо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-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Цкъа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хьалха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некъ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д1аболалуш  сада1аран  гимнастика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йийр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ю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вай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Сада1аран  </a:t>
            </a:r>
            <a:r>
              <a:rPr lang="ru-RU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минот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Массара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мерчухула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к1оргге  х1аваъ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чуоза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т1аккха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меллаша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багахула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арахеца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Иштта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кхузза-доьазза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дийра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ду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вай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Кхетош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</a:t>
            </a:r>
            <a:r>
              <a:rPr lang="ru-RU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кхиорхо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Новкъа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довлу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Леррина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некъан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тидам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беш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д1адуьйлало.Когаш  к1ел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хьовса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т1улга  т1ехь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шаршарна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кхерам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Ор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хи 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долчохь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ирх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оьккхуш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вовший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лардеш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 д1аг1ур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ду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вай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Некъ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хала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бу,цундела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новкъахь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ч1ог1а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тидаме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хила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деза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(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бераш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гуо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тосу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1ам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болчахь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т1охула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оьккхуш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98936" y="5466481"/>
            <a:ext cx="8379072" cy="12116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Кхетош-кхиорхо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Бераш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вай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схьакхечи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муьлхачу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ураме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кхаьчна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вай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Дера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кхаьчна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ураме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Балиева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хьовсал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бераш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цуьнан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ц1арах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тиллина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х1ара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урам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Балиев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Мусас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Сийлахь-Боккхачу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Даймехкан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т1амехь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хьегначуьнга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ла дог1ий  </a:t>
            </a:r>
            <a:r>
              <a:rPr lang="ru-RU" sz="1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вай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(Ролик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гойту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765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98938" y="751344"/>
            <a:ext cx="852853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5991" y="246186"/>
            <a:ext cx="8361485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27538" y="1140041"/>
            <a:ext cx="8150470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           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68215" y="1200185"/>
            <a:ext cx="79130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7538" y="1068352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5991" y="634882"/>
            <a:ext cx="8212017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384663" y="626951"/>
            <a:ext cx="5473337" cy="324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>
                <a:tab pos="1514475" algn="l"/>
              </a:tabLst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98936" y="751344"/>
            <a:ext cx="8809892" cy="2755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98936" y="5466481"/>
            <a:ext cx="8379072" cy="2755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4503" y="522515"/>
            <a:ext cx="9004325" cy="5962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Кхетош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кхиорхо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Салти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карти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т1ехь  кхид1а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некъ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мича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хьовси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вай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Бераш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мича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станции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даха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деза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вай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(шолг1ачу)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Схьагуллол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бераш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могшаллин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новкъахул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даг1а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кийча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дуй шу?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Бераш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-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Ду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Кхетош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кхиорхо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-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Шолг1ачу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станцехь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гойту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вайн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йуьртара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«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Радуева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 ц1е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йолу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урам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Х1окху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урамехь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вехаш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1аш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хилла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Сийлахь-Боккхачу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Даймехкан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т1емало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Радуев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Мата,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цуьнан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ц1арах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тиллина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х1окху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ураман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ц1е</a:t>
            </a:r>
            <a:r>
              <a:rPr lang="ru-RU" sz="1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(Берийн </a:t>
            </a:r>
            <a:r>
              <a:rPr lang="ru-RU" sz="1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тидам</a:t>
            </a:r>
            <a:r>
              <a:rPr lang="ru-RU" sz="1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т1ебог1уьйту суьртат1е).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Салти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:-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Х1окху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ураман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ц1е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Сийлахь-Боккхачу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Даймехкан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т1емало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Радуев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Мати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ц1арах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тиллина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йуй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хаара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суна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Кхетош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</a:t>
            </a:r>
            <a:r>
              <a:rPr lang="ru-RU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кхиорхо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Бераш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хьовсал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х1окху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суьрта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т1ехь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вайна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гуш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ву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Сийлахь-Боккхачу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Даймехкан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т1амехь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доккха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дакьа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лаьцна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вайн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йуьртахо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Радуев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Мата.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Шен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кхоош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Даймохк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ларбан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араваьлла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 бакхий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кхиамаш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баьхна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т1еман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заманчохь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Оцу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т1амехь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лазийна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чов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йина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хилла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цунна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лазийна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волушшехь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немцойн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б1о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йухатухуш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доккха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дакьа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лецира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цо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Дуккха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медалаш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орденаш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йу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цунна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1едало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йелла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Кхетош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кхиорхо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Салти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карти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т1ехь кхид1а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некъ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мича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хьовсий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вай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Бераш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муьлхачу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станце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даха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деза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вай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(Кхолаг1чу)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Схьагуллол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бераш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могшаллин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новкъахул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г1ой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вай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циге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018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98938" y="751344"/>
            <a:ext cx="852853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5991" y="246186"/>
            <a:ext cx="8361485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27538" y="1140041"/>
            <a:ext cx="8150470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           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68215" y="1200185"/>
            <a:ext cx="79130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7538" y="1068352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5991" y="634882"/>
            <a:ext cx="8212017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384663" y="626951"/>
            <a:ext cx="5473337" cy="324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>
                <a:tab pos="1514475" algn="l"/>
              </a:tabLst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98936" y="751344"/>
            <a:ext cx="8809892" cy="2755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98936" y="5466481"/>
            <a:ext cx="8379072" cy="2755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6754" y="1240175"/>
            <a:ext cx="8843556" cy="4835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200"/>
              </a:spcBef>
              <a:spcAft>
                <a:spcPts val="100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Бераш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х1инца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вай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Висимбаева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ц1е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йолчу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ураме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кхечи.Сийлахь-Боккхачу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Даймехкан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т1емалочун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Висимбаев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Висити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ц1арах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тиллина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йу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х1окху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ураман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ц1е</a:t>
            </a:r>
            <a:r>
              <a:rPr lang="ru-RU" sz="1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(Берийн </a:t>
            </a:r>
            <a:r>
              <a:rPr lang="ru-RU" sz="1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тидам</a:t>
            </a:r>
            <a:r>
              <a:rPr lang="ru-RU" sz="1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т1ебог1уьйту суьртат1е).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Кхетош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кхиорхо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Бераш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х1унда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тиллина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аьлла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хета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шуна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цуьнан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ц1арах х1окху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ураман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ц1е­­­?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1200"/>
              </a:spcBef>
              <a:spcAft>
                <a:spcPts val="1000"/>
              </a:spcAft>
            </a:pPr>
            <a:r>
              <a:rPr lang="ru-RU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Бераш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:-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Сийлахь-Боккхачу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Даймехкан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т1емало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хилла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дера.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1200"/>
              </a:spcBef>
              <a:spcAft>
                <a:spcPts val="1000"/>
              </a:spcAft>
            </a:pPr>
            <a:r>
              <a:rPr lang="ru-RU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Кхетош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кхиорхо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Баккхий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кхиамашца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билгалвелира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Висимбаев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Висита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Сийлахь-Боккхачу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Даймехкан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т1амехь.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Тахана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вайн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аьтто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хира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цунна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йелла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медалаш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орденаш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шуна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д1агайта. </a:t>
            </a:r>
            <a:r>
              <a:rPr lang="ru-RU" sz="1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(видеоролик </a:t>
            </a:r>
            <a:r>
              <a:rPr lang="ru-RU" sz="1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гойту</a:t>
            </a:r>
            <a:r>
              <a:rPr lang="ru-RU" sz="1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1200"/>
              </a:spcBef>
              <a:spcAft>
                <a:spcPts val="1000"/>
              </a:spcAft>
            </a:pPr>
            <a:r>
              <a:rPr lang="ru-RU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Кхетош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кхиорхо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Салти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карти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т1ехь кхинд1а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некъ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мича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хьовси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вай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1200"/>
              </a:spcBef>
              <a:spcAft>
                <a:spcPts val="100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Бераш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муьлхачу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станце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даха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деза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вай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?(Йоьалг1а)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-Х1ун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шуна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йоьалг1ачу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станцехь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(жима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чамда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Бераш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могшаллин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некъа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хула г1ой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вай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циге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Бераш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-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Хаъ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8914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98938" y="751344"/>
            <a:ext cx="852853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5991" y="246186"/>
            <a:ext cx="8361485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27538" y="1140041"/>
            <a:ext cx="8150470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           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68215" y="1200185"/>
            <a:ext cx="79130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7538" y="1068352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5991" y="634882"/>
            <a:ext cx="8212017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384663" y="626951"/>
            <a:ext cx="5473337" cy="324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>
                <a:tab pos="1514475" algn="l"/>
              </a:tabLst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98936" y="751344"/>
            <a:ext cx="8809892" cy="2755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98936" y="5466481"/>
            <a:ext cx="8379072" cy="2755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63764" y="751345"/>
            <a:ext cx="8563712" cy="6106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200"/>
              </a:spcBef>
              <a:spcAft>
                <a:spcPts val="1000"/>
              </a:spcAft>
            </a:pPr>
            <a:r>
              <a:rPr lang="ru-RU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Кхетош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кхиорхо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Вай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чохь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цхьанхьа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чамда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гой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шуна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(х1оккхахь  кари)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Хьовси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вай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х1окх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чамди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чохь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х1ун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йу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Бераш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х1окх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чохь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кехат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дукх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вайга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даийтина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д1адеши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вай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Кехат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З1аьнар ц1е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йолчу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берийн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бешара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школазхошна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хаттар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Бераш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шуна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хаи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кхеран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ц1ераш, х1оруш  х1ун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йу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Вайга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боху,хораш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х1ун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йу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хаьи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?(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суьрташ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уьнт1е  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д1атуху)</a:t>
            </a:r>
            <a:endParaRPr lang="ru-RU" sz="11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Кхетош</a:t>
            </a: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кхиорхо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-Х1ара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таж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(каска) корта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ларба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туьллу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Эскаран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колба (армейская фляжка), хи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латто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Турмал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(бинокль),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генахь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долу  х1ума дика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гайта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ru-RU" sz="1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Бераш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и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дешнаш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шуна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керла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хила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тарло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Цхьанне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ала а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аьлла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дагахь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латто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хьовсий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вай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(</a:t>
            </a:r>
            <a:r>
              <a:rPr lang="ru-RU" sz="1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Кхетош-кхиорхочо</a:t>
            </a:r>
            <a:r>
              <a:rPr lang="ru-RU" sz="1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дешнаш</a:t>
            </a:r>
            <a:r>
              <a:rPr lang="ru-RU" sz="1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т1ехь </a:t>
            </a:r>
            <a:r>
              <a:rPr lang="ru-RU" sz="1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болх</a:t>
            </a:r>
            <a:r>
              <a:rPr lang="ru-RU" sz="1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ru-RU" sz="11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Кхетош</a:t>
            </a: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кхиорхо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-Х1инца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вай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шуна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уьш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билгала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йоьвзаний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хьовсуш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церан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аппликации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йай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вай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Меллаша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х1окху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стоьла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гонд1ахьа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охьаховшал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бераш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65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82880" y="751344"/>
            <a:ext cx="8791303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latin typeface="Monotype Corsiva" panose="03010101010201010101" pitchFamily="66" charset="0"/>
            </a:endParaRPr>
          </a:p>
          <a:p>
            <a:r>
              <a:rPr lang="ru-RU" sz="2600" b="1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Проектан </a:t>
            </a:r>
            <a:r>
              <a:rPr lang="ru-RU" sz="2600" b="1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куьйгалхо</a:t>
            </a:r>
            <a:r>
              <a:rPr lang="ru-RU" sz="2600" b="1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2600" b="1" dirty="0" err="1" smtClean="0">
                <a:latin typeface="Monotype Corsiva" panose="03010101010201010101" pitchFamily="66" charset="0"/>
              </a:rPr>
              <a:t>лаккхара</a:t>
            </a:r>
            <a:r>
              <a:rPr lang="ru-RU" sz="2600" b="1" dirty="0" smtClean="0">
                <a:latin typeface="Monotype Corsiva" panose="03010101010201010101" pitchFamily="66" charset="0"/>
              </a:rPr>
              <a:t> </a:t>
            </a:r>
            <a:r>
              <a:rPr lang="ru-RU" sz="2600" b="1" dirty="0" err="1" smtClean="0">
                <a:latin typeface="Monotype Corsiva" panose="03010101010201010101" pitchFamily="66" charset="0"/>
              </a:rPr>
              <a:t>кхетош-кхиорхо</a:t>
            </a:r>
            <a:r>
              <a:rPr lang="ru-RU" sz="2600" b="1" dirty="0" smtClean="0">
                <a:latin typeface="Monotype Corsiva" panose="03010101010201010101" pitchFamily="66" charset="0"/>
              </a:rPr>
              <a:t> - </a:t>
            </a:r>
            <a:r>
              <a:rPr lang="ru-RU" sz="2600" b="1" dirty="0" err="1">
                <a:latin typeface="Monotype Corsiva" panose="03010101010201010101" pitchFamily="66" charset="0"/>
              </a:rPr>
              <a:t>Висимбаева</a:t>
            </a:r>
            <a:r>
              <a:rPr lang="ru-RU" sz="2600" b="1" dirty="0">
                <a:latin typeface="Monotype Corsiva" panose="03010101010201010101" pitchFamily="66" charset="0"/>
              </a:rPr>
              <a:t> </a:t>
            </a:r>
            <a:r>
              <a:rPr lang="ru-RU" sz="2600" b="1" dirty="0" smtClean="0">
                <a:latin typeface="Monotype Corsiva" panose="03010101010201010101" pitchFamily="66" charset="0"/>
              </a:rPr>
              <a:t>М.М.</a:t>
            </a:r>
            <a:endParaRPr lang="ru-RU" sz="2600" b="1" dirty="0">
              <a:latin typeface="Monotype Corsiva" panose="03010101010201010101" pitchFamily="66" charset="0"/>
            </a:endParaRPr>
          </a:p>
          <a:p>
            <a:r>
              <a:rPr lang="ru-RU" sz="2600" b="1" dirty="0" smtClean="0">
                <a:latin typeface="Monotype Corsiva" panose="03010101010201010101" pitchFamily="66" charset="0"/>
              </a:rPr>
              <a:t> </a:t>
            </a:r>
            <a:r>
              <a:rPr lang="ru-RU" sz="2600" b="1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Тоба</a:t>
            </a:r>
            <a:r>
              <a:rPr lang="ru-RU" sz="2600" b="1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2600" b="1" dirty="0" err="1" smtClean="0">
                <a:latin typeface="Monotype Corsiva" panose="03010101010201010101" pitchFamily="66" charset="0"/>
              </a:rPr>
              <a:t>лакхара</a:t>
            </a:r>
            <a:r>
              <a:rPr lang="ru-RU" sz="2600" b="1" dirty="0" smtClean="0">
                <a:latin typeface="Monotype Corsiva" panose="03010101010201010101" pitchFamily="66" charset="0"/>
              </a:rPr>
              <a:t> </a:t>
            </a:r>
            <a:r>
              <a:rPr lang="ru-RU" sz="2600" b="1" dirty="0" err="1" smtClean="0">
                <a:latin typeface="Monotype Corsiva" panose="03010101010201010101" pitchFamily="66" charset="0"/>
              </a:rPr>
              <a:t>тоба</a:t>
            </a:r>
            <a:r>
              <a:rPr lang="ru-RU" sz="2600" b="1" dirty="0" smtClean="0">
                <a:latin typeface="Monotype Corsiva" panose="03010101010201010101" pitchFamily="66" charset="0"/>
              </a:rPr>
              <a:t> (5-6 </a:t>
            </a:r>
            <a:r>
              <a:rPr lang="ru-RU" sz="2600" b="1" dirty="0" err="1" smtClean="0">
                <a:latin typeface="Monotype Corsiva" panose="03010101010201010101" pitchFamily="66" charset="0"/>
              </a:rPr>
              <a:t>шо</a:t>
            </a:r>
            <a:r>
              <a:rPr lang="ru-RU" sz="2600" b="1" dirty="0" smtClean="0">
                <a:latin typeface="Monotype Corsiva" panose="03010101010201010101" pitchFamily="66" charset="0"/>
              </a:rPr>
              <a:t>).</a:t>
            </a:r>
          </a:p>
          <a:p>
            <a:r>
              <a:rPr lang="ru-RU" sz="2600" b="1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Проектан </a:t>
            </a:r>
            <a:r>
              <a:rPr lang="ru-RU" sz="2600" b="1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тайпа</a:t>
            </a:r>
            <a:r>
              <a:rPr lang="ru-RU" sz="2600" b="1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ru-RU" sz="2600" b="1" dirty="0" smtClean="0">
                <a:latin typeface="Monotype Corsiva" panose="03010101010201010101" pitchFamily="66" charset="0"/>
              </a:rPr>
              <a:t> </a:t>
            </a:r>
            <a:r>
              <a:rPr lang="ru-RU" sz="2600" b="1" dirty="0" err="1" smtClean="0">
                <a:latin typeface="Monotype Corsiva" panose="03010101010201010101" pitchFamily="66" charset="0"/>
              </a:rPr>
              <a:t>довзаран-кхоллараллин</a:t>
            </a:r>
            <a:r>
              <a:rPr lang="ru-RU" sz="2600" b="1" dirty="0" smtClean="0">
                <a:latin typeface="Monotype Corsiva" panose="03010101010201010101" pitchFamily="66" charset="0"/>
              </a:rPr>
              <a:t>.</a:t>
            </a:r>
          </a:p>
          <a:p>
            <a:r>
              <a:rPr lang="ru-RU" sz="2600" b="1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Проектан йохалла:</a:t>
            </a:r>
            <a:r>
              <a:rPr lang="ru-RU" sz="2600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 smtClean="0">
                <a:latin typeface="Monotype Corsiva" panose="03010101010201010101" pitchFamily="66" charset="0"/>
              </a:rPr>
              <a:t>йехачу</a:t>
            </a:r>
            <a:r>
              <a:rPr lang="ru-RU" sz="2600" b="1" dirty="0" smtClean="0">
                <a:latin typeface="Monotype Corsiva" panose="03010101010201010101" pitchFamily="66" charset="0"/>
              </a:rPr>
              <a:t> </a:t>
            </a:r>
            <a:r>
              <a:rPr lang="ru-RU" sz="2600" b="1" dirty="0" err="1" smtClean="0">
                <a:latin typeface="Monotype Corsiva" panose="03010101010201010101" pitchFamily="66" charset="0"/>
              </a:rPr>
              <a:t>хенан</a:t>
            </a:r>
            <a:r>
              <a:rPr lang="ru-RU" sz="2600" b="1" dirty="0" smtClean="0">
                <a:latin typeface="Monotype Corsiva" panose="03010101010201010101" pitchFamily="66" charset="0"/>
              </a:rPr>
              <a:t>.</a:t>
            </a:r>
            <a:endParaRPr lang="ru-RU" sz="2600" b="1" dirty="0">
              <a:latin typeface="Monotype Corsiva" panose="03010101010201010101" pitchFamily="66" charset="0"/>
            </a:endParaRPr>
          </a:p>
          <a:p>
            <a:r>
              <a:rPr lang="ru-RU" sz="2600" b="1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Проект йохалла: </a:t>
            </a:r>
            <a:r>
              <a:rPr lang="ru-RU" sz="2600" b="1" dirty="0" smtClean="0">
                <a:latin typeface="Monotype Corsiva" panose="03010101010201010101" pitchFamily="66" charset="0"/>
              </a:rPr>
              <a:t>2024-2025 </a:t>
            </a:r>
            <a:r>
              <a:rPr lang="ru-RU" sz="2600" b="1" dirty="0" err="1" smtClean="0">
                <a:latin typeface="Monotype Corsiva" panose="03010101010201010101" pitchFamily="66" charset="0"/>
              </a:rPr>
              <a:t>дешаран</a:t>
            </a:r>
            <a:r>
              <a:rPr lang="ru-RU" sz="2600" b="1" dirty="0" smtClean="0">
                <a:latin typeface="Monotype Corsiva" panose="03010101010201010101" pitchFamily="66" charset="0"/>
              </a:rPr>
              <a:t> </a:t>
            </a:r>
            <a:r>
              <a:rPr lang="ru-RU" sz="2600" b="1" dirty="0" err="1" smtClean="0">
                <a:latin typeface="Monotype Corsiva" panose="03010101010201010101" pitchFamily="66" charset="0"/>
              </a:rPr>
              <a:t>шо</a:t>
            </a:r>
            <a:r>
              <a:rPr lang="ru-RU" sz="2600" b="1" dirty="0" smtClean="0">
                <a:latin typeface="Monotype Corsiva" panose="03010101010201010101" pitchFamily="66" charset="0"/>
              </a:rPr>
              <a:t>.</a:t>
            </a:r>
            <a:endParaRPr lang="ru-RU" sz="2600" b="1" dirty="0">
              <a:latin typeface="Monotype Corsiva" panose="03010101010201010101" pitchFamily="66" charset="0"/>
            </a:endParaRPr>
          </a:p>
          <a:p>
            <a:r>
              <a:rPr lang="ru-RU" sz="2600" b="1" dirty="0" smtClean="0">
                <a:latin typeface="Monotype Corsiva" panose="03010101010201010101" pitchFamily="66" charset="0"/>
              </a:rPr>
              <a:t> </a:t>
            </a:r>
            <a:r>
              <a:rPr lang="ru-RU" sz="2600" b="1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Проектан </a:t>
            </a:r>
            <a:r>
              <a:rPr lang="ru-RU" sz="2600" b="1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декъашхой</a:t>
            </a:r>
            <a:r>
              <a:rPr lang="ru-RU" sz="2600" b="1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2600" b="1" dirty="0" err="1" smtClean="0">
                <a:latin typeface="Monotype Corsiva" panose="03010101010201010101" pitchFamily="66" charset="0"/>
              </a:rPr>
              <a:t>школазхой</a:t>
            </a:r>
            <a:r>
              <a:rPr lang="ru-RU" sz="2600" b="1" dirty="0" smtClean="0">
                <a:latin typeface="Monotype Corsiva" panose="03010101010201010101" pitchFamily="66" charset="0"/>
              </a:rPr>
              <a:t>, дай-</a:t>
            </a:r>
            <a:r>
              <a:rPr lang="ru-RU" sz="2600" b="1" dirty="0" err="1" smtClean="0">
                <a:latin typeface="Monotype Corsiva" panose="03010101010201010101" pitchFamily="66" charset="0"/>
              </a:rPr>
              <a:t>наной</a:t>
            </a:r>
            <a:r>
              <a:rPr lang="ru-RU" sz="2600" b="1" dirty="0" smtClean="0">
                <a:latin typeface="Monotype Corsiva" panose="03010101010201010101" pitchFamily="66" charset="0"/>
              </a:rPr>
              <a:t>, </a:t>
            </a:r>
            <a:r>
              <a:rPr lang="ru-RU" sz="2600" b="1" dirty="0" err="1" smtClean="0">
                <a:latin typeface="Monotype Corsiva" panose="03010101010201010101" pitchFamily="66" charset="0"/>
              </a:rPr>
              <a:t>кхетош</a:t>
            </a:r>
            <a:r>
              <a:rPr lang="ru-RU" sz="2600" b="1" dirty="0" err="1">
                <a:latin typeface="Monotype Corsiva" panose="03010101010201010101" pitchFamily="66" charset="0"/>
              </a:rPr>
              <a:t>-</a:t>
            </a:r>
            <a:r>
              <a:rPr lang="ru-RU" sz="2600" b="1" dirty="0" err="1" smtClean="0">
                <a:latin typeface="Monotype Corsiva" panose="03010101010201010101" pitchFamily="66" charset="0"/>
              </a:rPr>
              <a:t>кхиорхой</a:t>
            </a:r>
            <a:r>
              <a:rPr lang="ru-RU" sz="2600" b="1" dirty="0" smtClean="0">
                <a:latin typeface="Monotype Corsiva" panose="03010101010201010101" pitchFamily="66" charset="0"/>
              </a:rPr>
              <a:t>.</a:t>
            </a:r>
            <a:endParaRPr lang="ru-RU" sz="2600" b="1" dirty="0">
              <a:latin typeface="Monotype Corsiva" panose="03010101010201010101" pitchFamily="66" charset="0"/>
            </a:endParaRPr>
          </a:p>
          <a:p>
            <a:r>
              <a:rPr lang="ru-RU" sz="2600" b="1" dirty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600" b="1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Проектан </a:t>
            </a:r>
            <a:r>
              <a:rPr lang="ru-RU" sz="2600" b="1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накъост</a:t>
            </a:r>
            <a:r>
              <a:rPr lang="ru-RU" sz="2600" b="1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2600" dirty="0" err="1" smtClean="0">
                <a:ln>
                  <a:solidFill>
                    <a:prstClr val="black"/>
                  </a:solidFill>
                </a:ln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Комсомольскера</a:t>
            </a:r>
            <a:r>
              <a:rPr lang="ru-RU" sz="2600" dirty="0" smtClean="0">
                <a:ln>
                  <a:solidFill>
                    <a:prstClr val="black"/>
                  </a:solidFill>
                </a:ln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600" dirty="0" err="1" smtClean="0">
                <a:ln>
                  <a:solidFill>
                    <a:prstClr val="black"/>
                  </a:solidFill>
                </a:ln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ишкола</a:t>
            </a:r>
            <a:r>
              <a:rPr lang="ru-RU" sz="2600" dirty="0" smtClean="0">
                <a:ln>
                  <a:solidFill>
                    <a:prstClr val="black"/>
                  </a:solidFill>
                </a:ln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».</a:t>
            </a:r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1307992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98938" y="751344"/>
            <a:ext cx="852853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5991" y="246186"/>
            <a:ext cx="8361485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27538" y="1140041"/>
            <a:ext cx="8150470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           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68215" y="1200185"/>
            <a:ext cx="79130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7538" y="1068352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5991" y="634882"/>
            <a:ext cx="8212017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384663" y="626951"/>
            <a:ext cx="5473337" cy="324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>
                <a:tab pos="1514475" algn="l"/>
              </a:tabLst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98936" y="751344"/>
            <a:ext cx="8809892" cy="2755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98936" y="5466481"/>
            <a:ext cx="8379072" cy="2755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7566" y="951335"/>
            <a:ext cx="9008846" cy="5894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Вай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д1адуьйладалле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цхьа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жимма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п1елгаш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меттах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дахи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вай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П1елгийн гимнастика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981075" algn="l"/>
              </a:tabLst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1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Болх</a:t>
            </a:r>
            <a:r>
              <a:rPr lang="ru-RU" sz="1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вайн</a:t>
            </a:r>
            <a:r>
              <a:rPr lang="ru-RU" sz="1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шортта</a:t>
            </a:r>
            <a:r>
              <a:rPr lang="ru-RU" sz="1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шортта</a:t>
            </a:r>
            <a:r>
              <a:rPr lang="ru-RU" sz="1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</a:t>
            </a:r>
            <a:r>
              <a:rPr lang="ru-RU" sz="1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981075" algn="l"/>
              </a:tabLst>
            </a:pPr>
            <a:r>
              <a:rPr lang="ru-RU" sz="1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Б1аьргаш ч1ог1а </a:t>
            </a:r>
            <a:r>
              <a:rPr lang="ru-RU" sz="1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кхоьруш</a:t>
            </a:r>
            <a:r>
              <a:rPr lang="ru-RU" sz="1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ду</a:t>
            </a:r>
            <a:r>
              <a:rPr lang="ru-RU" sz="1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981075" algn="l"/>
              </a:tabLst>
            </a:pPr>
            <a:r>
              <a:rPr lang="ru-RU" sz="1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1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Куьйган</a:t>
            </a:r>
            <a:r>
              <a:rPr lang="ru-RU" sz="1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п1елгаш </a:t>
            </a:r>
            <a:r>
              <a:rPr lang="ru-RU" sz="1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каде</a:t>
            </a:r>
            <a:r>
              <a:rPr lang="ru-RU" sz="1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ду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981075" algn="l"/>
              </a:tabLst>
            </a:pPr>
            <a:r>
              <a:rPr lang="ru-RU" sz="1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1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Болх</a:t>
            </a:r>
            <a:r>
              <a:rPr lang="ru-RU" sz="1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вай</a:t>
            </a:r>
            <a:r>
              <a:rPr lang="ru-RU" sz="1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сиха</a:t>
            </a:r>
            <a:r>
              <a:rPr lang="ru-RU" sz="1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чекхбер</a:t>
            </a:r>
            <a:r>
              <a:rPr lang="ru-RU" sz="1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</a:t>
            </a:r>
            <a:r>
              <a:rPr lang="ru-RU" sz="1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sz="1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Кхетош-кхиорхочо</a:t>
            </a:r>
            <a:r>
              <a:rPr lang="ru-RU" sz="1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берашка</a:t>
            </a:r>
            <a:r>
              <a:rPr lang="ru-RU" sz="1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аппликаци</a:t>
            </a:r>
            <a:r>
              <a:rPr lang="ru-RU" sz="1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йеш</a:t>
            </a:r>
            <a:r>
              <a:rPr lang="ru-RU" sz="1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болх</a:t>
            </a:r>
            <a:r>
              <a:rPr lang="ru-RU" sz="1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бойту</a:t>
            </a:r>
            <a:r>
              <a:rPr lang="ru-RU" sz="1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1200"/>
              </a:spcBef>
              <a:spcAft>
                <a:spcPts val="1000"/>
              </a:spcAft>
            </a:pPr>
            <a:r>
              <a:rPr lang="ru-RU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Кхетош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кхиорхо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:-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Бераш,стенан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суьрташ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ду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вай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дехкнарш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1200"/>
              </a:spcBef>
              <a:spcAft>
                <a:spcPts val="1000"/>
              </a:spcAft>
            </a:pPr>
            <a:r>
              <a:rPr lang="ru-RU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Бераш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Тажийн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колбин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турмалин.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Кхетош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кхиорхо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:-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Хьа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лелош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хилла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уьш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Стенна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лелош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хилла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уьш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Бераш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Вай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вовшах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тессарг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тажийн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сурт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ду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т1емлоша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коьрта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т1етуьллуш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лелош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хилла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корта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ларба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колба -хи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латто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,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турмал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генахь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верг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гайта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и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ерриге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х1уманаш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салтеш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шайца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лелош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хилла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Кхетош-кхиорхо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Нийса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боху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аш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,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дукха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даха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шу!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Бераш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хаза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белхаш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би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аша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хьешашна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гайти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вай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Бераш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х1ара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вай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бина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болх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сурт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, совг1атан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Салтичун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д1алой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вай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Цуна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ба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безаш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беха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некъ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цун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дика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хир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ю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уьш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ларва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333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98938" y="751344"/>
            <a:ext cx="852853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5991" y="246186"/>
            <a:ext cx="8361485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27538" y="1140041"/>
            <a:ext cx="8150470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           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68215" y="1200185"/>
            <a:ext cx="79130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7538" y="1068352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5991" y="634882"/>
            <a:ext cx="8212017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384663" y="626951"/>
            <a:ext cx="5473337" cy="324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>
                <a:tab pos="1514475" algn="l"/>
              </a:tabLst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98936" y="751344"/>
            <a:ext cx="8809892" cy="2755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98936" y="5466481"/>
            <a:ext cx="8379072" cy="2755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63764" y="1015647"/>
            <a:ext cx="8710418" cy="53388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Бераш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Х1аъ.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Кхетош-кхиорхо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Салти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хьайна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командиро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т1едиллина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декхар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кхочуш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дин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ахь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Тхан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берех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хьо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реза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воллуш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накъосталла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хилин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хьуна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Салти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Бераш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шуна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дуккха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х1умнаш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хаьш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хилла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аша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суна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доккха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накъосталла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дина.  Х1ара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сурт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ас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тхан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командирна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д1агойтур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ду.Дукха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дехийла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шу.Со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х1инца Д1авоьду. (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Бераша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салтичунга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1а дика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йо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Кхетош-кхиорхо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Салти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хьан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Дала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аьтто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бойла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 (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Салти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д1авоьду).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Кхетош-кхиорхо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Бераш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схьадахкарх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терра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могашаллин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некъахула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йухаг1ур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ду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вай.Когаш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к1ел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хьовса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т1улга  т1ехь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шаршарна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кхерам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Ор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хи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долчохь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ирхъоьккхуш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вовшийн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лардеш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д1аг1ур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ду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вай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Некъ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хала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цундела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новкъахь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ч1ог1а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тидаме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хила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деза.Схьакхечи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вай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Берийн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беша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Кхетош-кхиорхо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-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Бераш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вайн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жимчу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йуьртара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Сийлахь-Боккхачу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Даймехкан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т1амехь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доккха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дакъа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лаьцна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кхоъ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турпалхо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ru-RU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Балиев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Муса,  </a:t>
            </a:r>
            <a:r>
              <a:rPr lang="ru-RU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Радуев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Мата, </a:t>
            </a:r>
            <a:r>
              <a:rPr lang="ru-RU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ВисимбаевВисита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  д1авовзийти-кх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вай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тахана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Салтина.Кхида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бовзуьйтар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вайн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йуьртара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бисина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Сийлахьчу-Боккхачу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Даймехкан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т1амехь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дакъа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лаьцна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турпалхой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2362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98938" y="751344"/>
            <a:ext cx="852853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5991" y="246186"/>
            <a:ext cx="8361485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27538" y="1140041"/>
            <a:ext cx="8150470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           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68215" y="1200185"/>
            <a:ext cx="79130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7538" y="1068352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5991" y="634882"/>
            <a:ext cx="8212017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384663" y="626951"/>
            <a:ext cx="5473337" cy="324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>
                <a:tab pos="1514475" algn="l"/>
              </a:tabLst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98936" y="751344"/>
            <a:ext cx="8809892" cy="2755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98936" y="5466481"/>
            <a:ext cx="8379072" cy="2755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1353" y="1200185"/>
            <a:ext cx="8170315" cy="48429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Жам1 дар: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Кхетош-кхиорхо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Бераш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х1ун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хиира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шун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тахана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керла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Вайн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йуьртара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турпалхой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боьвзи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-Муха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йу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вайн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боьвзинчу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цхьаболу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турпалхойн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ц1ераш?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-Муха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сий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дира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махко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халкъо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турпалхойн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шортта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мидалш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орденаш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йелла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церан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ц1арах  </a:t>
            </a:r>
            <a:r>
              <a:rPr lang="ru-RU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урамашна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ц1ераш  </a:t>
            </a:r>
            <a:r>
              <a:rPr lang="ru-RU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тихкина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Бераш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вайна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тахана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доьвзина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керла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дешнаш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муьлхурш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дара?(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таж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колба,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къизалла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турмал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Вайн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нохчийн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турпалхой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даиман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адмийн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дегнашкахь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бехар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уьш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биц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бан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йиш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йац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Рефлексин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мур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Тахана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вайн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вовшах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кхетар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пайдехьа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хитири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шуна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Уггаре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хаза х1ун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хийтира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шуна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Тахана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шуна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хаза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хетта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цхьа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 х1ума дари?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Дог </a:t>
            </a:r>
            <a:r>
              <a:rPr lang="ru-RU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айъар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Дуккха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дехийла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шу,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хьоменаш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аша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тахана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дика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болх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би. Шу дика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бераш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ду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вайн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хьешешца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1адика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йай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вай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(1адика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йойла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!) 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315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98938" y="751344"/>
            <a:ext cx="852853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78069" y="492369"/>
            <a:ext cx="8361485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  <a:latin typeface="Monotype Corsiva" panose="03010101010201010101" pitchFamily="66" charset="0"/>
              </a:rPr>
              <a:t>      Синхьовзам</a:t>
            </a:r>
          </a:p>
          <a:p>
            <a:pPr marL="88900" marR="561340" lvl="0" algn="ctr"/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200" b="1" dirty="0" smtClean="0">
                <a:solidFill>
                  <a:srgbClr val="000000"/>
                </a:solidFill>
                <a:latin typeface="Monotype Corsiva" panose="03010101010201010101" pitchFamily="66" charset="0"/>
              </a:rPr>
              <a:t>        Школе </a:t>
            </a:r>
            <a:r>
              <a:rPr lang="ru-RU" sz="22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кхачале</a:t>
            </a:r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200" b="1" dirty="0" err="1" smtClean="0">
                <a:solidFill>
                  <a:srgbClr val="000000"/>
                </a:solidFill>
                <a:latin typeface="Monotype Corsiva" panose="03010101010201010101" pitchFamily="66" charset="0"/>
              </a:rPr>
              <a:t>долчу</a:t>
            </a:r>
            <a:r>
              <a:rPr lang="ru-RU" sz="2200" b="1" dirty="0" smtClean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2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берийн</a:t>
            </a:r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к1еззиг </a:t>
            </a:r>
            <a:r>
              <a:rPr lang="ru-RU" sz="22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хаарш</a:t>
            </a:r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2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ду</a:t>
            </a:r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2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вайн</a:t>
            </a:r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2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махкан</a:t>
            </a:r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2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исторех</a:t>
            </a:r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 </a:t>
            </a:r>
            <a:r>
              <a:rPr lang="ru-RU" sz="22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лаьцна</a:t>
            </a:r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: </a:t>
            </a:r>
            <a:r>
              <a:rPr lang="ru-RU" sz="22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Боккхачу</a:t>
            </a:r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 , </a:t>
            </a:r>
            <a:r>
              <a:rPr lang="ru-RU" sz="22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жимачу</a:t>
            </a:r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 </a:t>
            </a:r>
            <a:r>
              <a:rPr lang="ru-RU" sz="22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Даймахках</a:t>
            </a:r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200" b="1" dirty="0" smtClean="0">
                <a:solidFill>
                  <a:srgbClr val="000000"/>
                </a:solidFill>
                <a:latin typeface="Monotype Corsiva" panose="03010101010201010101" pitchFamily="66" charset="0"/>
              </a:rPr>
              <a:t>. </a:t>
            </a:r>
            <a:r>
              <a:rPr lang="ru-RU" sz="22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Церан</a:t>
            </a:r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т1ехула </a:t>
            </a:r>
            <a:r>
              <a:rPr lang="ru-RU" sz="22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кхетам</a:t>
            </a:r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2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бу</a:t>
            </a:r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200" b="1" dirty="0" err="1" smtClean="0">
                <a:solidFill>
                  <a:srgbClr val="000000"/>
                </a:solidFill>
                <a:latin typeface="Monotype Corsiva" panose="03010101010201010101" pitchFamily="66" charset="0"/>
              </a:rPr>
              <a:t>Сийлахь</a:t>
            </a:r>
            <a:r>
              <a:rPr lang="ru-RU" sz="2200" b="1" dirty="0" smtClean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200" b="1" dirty="0" err="1" smtClean="0">
                <a:solidFill>
                  <a:srgbClr val="000000"/>
                </a:solidFill>
                <a:latin typeface="Monotype Corsiva" panose="03010101010201010101" pitchFamily="66" charset="0"/>
              </a:rPr>
              <a:t>Боккхачу</a:t>
            </a:r>
            <a:r>
              <a:rPr lang="ru-RU" sz="2200" b="1" dirty="0" smtClean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2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Даймехкан</a:t>
            </a:r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т1амах </a:t>
            </a:r>
            <a:r>
              <a:rPr lang="ru-RU" sz="22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лаьцна</a:t>
            </a:r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. «</a:t>
            </a:r>
            <a:r>
              <a:rPr lang="ru-RU" sz="22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Ветеранаш</a:t>
            </a:r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», «оборона», «т1елатархой» </a:t>
            </a:r>
            <a:r>
              <a:rPr lang="ru-RU" sz="22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санна</a:t>
            </a:r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болу </a:t>
            </a:r>
            <a:r>
              <a:rPr lang="ru-RU" sz="22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кхетамаш</a:t>
            </a:r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2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кхоллабелла</a:t>
            </a:r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бац. </a:t>
            </a:r>
            <a:r>
              <a:rPr lang="ru-RU" sz="22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Берашна</a:t>
            </a:r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2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башха</a:t>
            </a:r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2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йукъарчу</a:t>
            </a:r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2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хьесапехь</a:t>
            </a:r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 </a:t>
            </a:r>
            <a:r>
              <a:rPr lang="ru-RU" sz="22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цхьа</a:t>
            </a:r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а </a:t>
            </a:r>
            <a:r>
              <a:rPr lang="ru-RU" sz="22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ойла</a:t>
            </a:r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2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йац</a:t>
            </a:r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200" b="1" dirty="0" err="1" smtClean="0">
                <a:solidFill>
                  <a:srgbClr val="000000"/>
                </a:solidFill>
                <a:latin typeface="Monotype Corsiva" panose="03010101010201010101" pitchFamily="66" charset="0"/>
              </a:rPr>
              <a:t>Сийлахь</a:t>
            </a:r>
            <a:r>
              <a:rPr lang="ru-RU" sz="2200" b="1" dirty="0" smtClean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200" b="1" dirty="0" err="1" smtClean="0">
                <a:solidFill>
                  <a:srgbClr val="000000"/>
                </a:solidFill>
                <a:latin typeface="Monotype Corsiva" panose="03010101010201010101" pitchFamily="66" charset="0"/>
              </a:rPr>
              <a:t>Боккхачу</a:t>
            </a:r>
            <a:r>
              <a:rPr lang="ru-RU" sz="2200" b="1" dirty="0" smtClean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т1еман </a:t>
            </a:r>
            <a:r>
              <a:rPr lang="ru-RU" sz="22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толаман</a:t>
            </a:r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2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деза</a:t>
            </a:r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де </a:t>
            </a:r>
            <a:r>
              <a:rPr lang="ru-RU" sz="22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кхолларан</a:t>
            </a:r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2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бахьанех</a:t>
            </a:r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2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лаьцна</a:t>
            </a:r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. </a:t>
            </a:r>
            <a:r>
              <a:rPr lang="ru-RU" sz="22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Шен</a:t>
            </a:r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200" b="1" dirty="0" smtClean="0">
                <a:solidFill>
                  <a:srgbClr val="000000"/>
                </a:solidFill>
                <a:latin typeface="Monotype Corsiva" panose="03010101010201010101" pitchFamily="66" charset="0"/>
              </a:rPr>
              <a:t>рог1ехь, </a:t>
            </a:r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дай-</a:t>
            </a:r>
            <a:r>
              <a:rPr lang="ru-RU" sz="22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наноша</a:t>
            </a:r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а </a:t>
            </a:r>
            <a:r>
              <a:rPr lang="ru-RU" sz="22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кхачам</a:t>
            </a:r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200" b="1" dirty="0" err="1" smtClean="0">
                <a:solidFill>
                  <a:srgbClr val="000000"/>
                </a:solidFill>
                <a:latin typeface="Monotype Corsiva" panose="03010101010201010101" pitchFamily="66" charset="0"/>
              </a:rPr>
              <a:t>болуш</a:t>
            </a:r>
            <a:r>
              <a:rPr lang="ru-RU" sz="2200" b="1" dirty="0" smtClean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2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тидам</a:t>
            </a:r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2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ца</a:t>
            </a:r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2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бо</a:t>
            </a:r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2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доьзалехь</a:t>
            </a:r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2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оьздангаллин</a:t>
            </a:r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а, патриотически а  </a:t>
            </a:r>
            <a:r>
              <a:rPr lang="ru-RU" sz="22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кхетош-кхиоран</a:t>
            </a:r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2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хаттаршна</a:t>
            </a:r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. </a:t>
            </a:r>
          </a:p>
          <a:p>
            <a:pPr marL="88900" marR="561340" lvl="0" algn="ctr"/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      </a:t>
            </a:r>
            <a:r>
              <a:rPr lang="ru-RU" sz="2200" b="1" dirty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Гипотеза</a:t>
            </a:r>
          </a:p>
          <a:p>
            <a:pPr marL="88900" marR="7620" lvl="0" algn="ctr"/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    </a:t>
            </a:r>
            <a:r>
              <a:rPr lang="ru-RU" sz="22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Нагахь</a:t>
            </a:r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2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санна</a:t>
            </a:r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, </a:t>
            </a:r>
            <a:r>
              <a:rPr lang="ru-RU" sz="22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бераш</a:t>
            </a:r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патриотически </a:t>
            </a:r>
            <a:r>
              <a:rPr lang="ru-RU" sz="22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кхетош-кхиор</a:t>
            </a:r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, х1инцале, школе </a:t>
            </a:r>
            <a:r>
              <a:rPr lang="ru-RU" sz="22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кхачале</a:t>
            </a:r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2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долчу</a:t>
            </a:r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2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хенахь</a:t>
            </a:r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2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дуьйна</a:t>
            </a:r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д1адолалуш </a:t>
            </a:r>
            <a:r>
              <a:rPr lang="ru-RU" sz="22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делахь</a:t>
            </a:r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, т1еман </a:t>
            </a:r>
            <a:r>
              <a:rPr lang="ru-RU" sz="22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ветеранийн</a:t>
            </a:r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2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гергарчара</a:t>
            </a:r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а, дай-</a:t>
            </a:r>
            <a:r>
              <a:rPr lang="ru-RU" sz="22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наноша</a:t>
            </a:r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а </a:t>
            </a:r>
            <a:r>
              <a:rPr lang="ru-RU" sz="22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дакъа</a:t>
            </a:r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2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лоцуш</a:t>
            </a:r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, </a:t>
            </a:r>
            <a:r>
              <a:rPr lang="ru-RU" sz="22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цхьа</a:t>
            </a:r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могг1а </a:t>
            </a:r>
            <a:r>
              <a:rPr lang="ru-RU" sz="22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барамца</a:t>
            </a:r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2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экскурсешца</a:t>
            </a:r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а, </a:t>
            </a:r>
            <a:r>
              <a:rPr lang="ru-RU" sz="22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чолхечу</a:t>
            </a:r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г1уллакхашца  а, </a:t>
            </a:r>
            <a:r>
              <a:rPr lang="ru-RU" sz="22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дезчу</a:t>
            </a:r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2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деношца</a:t>
            </a:r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а, т1аккха </a:t>
            </a:r>
            <a:r>
              <a:rPr lang="ru-RU" sz="22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оцу</a:t>
            </a:r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г1уллакхо г1о </a:t>
            </a:r>
            <a:r>
              <a:rPr lang="ru-RU" sz="22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дийр</a:t>
            </a:r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2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ду</a:t>
            </a:r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х1инцалерачу </a:t>
            </a:r>
            <a:r>
              <a:rPr lang="ru-RU" sz="2200" b="1" dirty="0" err="1" smtClean="0">
                <a:solidFill>
                  <a:srgbClr val="000000"/>
                </a:solidFill>
                <a:latin typeface="Monotype Corsiva" panose="03010101010201010101" pitchFamily="66" charset="0"/>
              </a:rPr>
              <a:t>чкъорана</a:t>
            </a:r>
            <a:r>
              <a:rPr lang="ru-RU" sz="2200" b="1" dirty="0" smtClean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2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керлачу</a:t>
            </a:r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2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кепара</a:t>
            </a:r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2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гонаха</a:t>
            </a:r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2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хьажа</a:t>
            </a:r>
            <a:r>
              <a:rPr lang="ru-RU" sz="2200" b="1" dirty="0" smtClean="0">
                <a:solidFill>
                  <a:srgbClr val="000000"/>
                </a:solidFill>
                <a:latin typeface="Monotype Corsiva" panose="03010101010201010101" pitchFamily="66" charset="0"/>
              </a:rPr>
              <a:t>. </a:t>
            </a:r>
            <a:r>
              <a:rPr lang="ru-RU" sz="2200" b="1" dirty="0" err="1" smtClean="0">
                <a:solidFill>
                  <a:srgbClr val="000000"/>
                </a:solidFill>
                <a:latin typeface="Monotype Corsiva" panose="03010101010201010101" pitchFamily="66" charset="0"/>
              </a:rPr>
              <a:t>Иштта</a:t>
            </a:r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, </a:t>
            </a:r>
            <a:r>
              <a:rPr lang="ru-RU" sz="22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баккхийчарца</a:t>
            </a:r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2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лараме</a:t>
            </a:r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а, </a:t>
            </a:r>
            <a:r>
              <a:rPr lang="ru-RU" sz="22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къинхетаме</a:t>
            </a:r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а дог-</a:t>
            </a:r>
            <a:r>
              <a:rPr lang="ru-RU" sz="22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ойла</a:t>
            </a:r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2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самайаккха</a:t>
            </a:r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.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375071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4378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98938" y="751344"/>
            <a:ext cx="852853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1440" y="0"/>
            <a:ext cx="8948057" cy="57111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</a:pPr>
            <a:r>
              <a:rPr lang="ru-RU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        </a:t>
            </a:r>
            <a:r>
              <a:rPr lang="ru-RU" sz="2800" b="1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Проектан </a:t>
            </a:r>
            <a:r>
              <a:rPr lang="ru-RU" sz="2800" b="1" dirty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1алашонаш а, </a:t>
            </a:r>
            <a:r>
              <a:rPr lang="ru-RU" sz="2800" b="1" dirty="0" err="1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декхарш</a:t>
            </a:r>
            <a:r>
              <a:rPr lang="ru-RU" sz="2800" b="1" dirty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а</a:t>
            </a:r>
          </a:p>
          <a:p>
            <a:pPr lvl="0" algn="just">
              <a:spcBef>
                <a:spcPts val="1000"/>
              </a:spcBef>
              <a:spcAft>
                <a:spcPts val="800"/>
              </a:spcAft>
            </a:pPr>
            <a:r>
              <a:rPr lang="ru-RU" sz="2300" b="1" dirty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      </a:t>
            </a:r>
            <a:r>
              <a:rPr lang="ru-RU" sz="2000" b="1" dirty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1алашо: Школе </a:t>
            </a:r>
            <a:r>
              <a:rPr lang="ru-RU" sz="2000" b="1" dirty="0" err="1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кхачале</a:t>
            </a:r>
            <a:r>
              <a:rPr lang="ru-RU" sz="2000" b="1" dirty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000" b="1" dirty="0" err="1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долчу</a:t>
            </a:r>
            <a:r>
              <a:rPr lang="ru-RU" sz="2000" b="1" dirty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000" b="1" dirty="0" err="1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лакхарчу</a:t>
            </a:r>
            <a:r>
              <a:rPr lang="ru-RU" sz="2000" b="1" dirty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000" b="1" dirty="0" err="1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классийн</a:t>
            </a:r>
            <a:r>
              <a:rPr lang="ru-RU" sz="2000" b="1" dirty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000" b="1" dirty="0" err="1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берийн</a:t>
            </a:r>
            <a:r>
              <a:rPr lang="ru-RU" sz="2000" b="1" dirty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 </a:t>
            </a:r>
            <a:r>
              <a:rPr lang="ru-RU" sz="2000" b="1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Сийлахь</a:t>
            </a:r>
            <a:r>
              <a:rPr lang="ru-RU" sz="2000" b="1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000" b="1" dirty="0" err="1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Б</a:t>
            </a:r>
            <a:r>
              <a:rPr lang="ru-RU" sz="2000" b="1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оккхачу</a:t>
            </a:r>
            <a:r>
              <a:rPr lang="ru-RU" sz="2000" b="1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000" b="1" dirty="0" err="1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Даймехкан</a:t>
            </a:r>
            <a:r>
              <a:rPr lang="ru-RU" sz="2000" b="1" dirty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т1амах </a:t>
            </a:r>
            <a:r>
              <a:rPr lang="ru-RU" sz="2000" b="1" dirty="0" err="1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лаьцна</a:t>
            </a:r>
            <a:r>
              <a:rPr lang="ru-RU" sz="2000" b="1" dirty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000" b="1" dirty="0" err="1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хаарш</a:t>
            </a:r>
            <a:r>
              <a:rPr lang="ru-RU" sz="2000" b="1" dirty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000" b="1" dirty="0" err="1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хьалдолуш</a:t>
            </a:r>
            <a:r>
              <a:rPr lang="ru-RU" sz="2000" b="1" dirty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000" b="1" dirty="0" err="1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хилийтар</a:t>
            </a:r>
            <a:r>
              <a:rPr lang="ru-RU" sz="2000" b="1" dirty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, патриотизм </a:t>
            </a:r>
            <a:r>
              <a:rPr lang="ru-RU" sz="2000" b="1" dirty="0" err="1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кхоллайалийтар</a:t>
            </a:r>
            <a:r>
              <a:rPr lang="ru-RU" sz="2000" b="1" dirty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, </a:t>
            </a:r>
            <a:r>
              <a:rPr lang="ru-RU" sz="2000" b="1" dirty="0" err="1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шен</a:t>
            </a:r>
            <a:r>
              <a:rPr lang="ru-RU" sz="2000" b="1" dirty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000" b="1" dirty="0" err="1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халкъан</a:t>
            </a:r>
            <a:r>
              <a:rPr lang="ru-RU" sz="2000" b="1" dirty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 </a:t>
            </a:r>
            <a:r>
              <a:rPr lang="ru-RU" sz="2000" b="1" dirty="0" err="1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хьуьнараллех</a:t>
            </a:r>
            <a:r>
              <a:rPr lang="ru-RU" sz="2000" b="1" dirty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000" b="1" dirty="0" err="1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дозалла</a:t>
            </a:r>
            <a:r>
              <a:rPr lang="ru-RU" sz="2000" b="1" dirty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000" b="1" dirty="0" err="1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даран</a:t>
            </a:r>
            <a:r>
              <a:rPr lang="ru-RU" sz="2000" b="1" dirty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000" b="1" dirty="0" err="1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синхаам</a:t>
            </a:r>
            <a:r>
              <a:rPr lang="ru-RU" sz="2000" b="1" dirty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ч1аг1бар, т1еман </a:t>
            </a:r>
            <a:r>
              <a:rPr lang="ru-RU" sz="2000" b="1" dirty="0" err="1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ветеранийн</a:t>
            </a:r>
            <a:r>
              <a:rPr lang="ru-RU" sz="2000" b="1" dirty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000" b="1" dirty="0" err="1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лерам</a:t>
            </a:r>
            <a:r>
              <a:rPr lang="ru-RU" sz="2000" b="1" dirty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бар.</a:t>
            </a:r>
            <a:endParaRPr lang="ru-RU" sz="2000" b="1" dirty="0">
              <a:solidFill>
                <a:srgbClr val="000000"/>
              </a:solidFill>
              <a:latin typeface="Monotype Corsiva" panose="03010101010201010101" pitchFamily="66" charset="0"/>
              <a:ea typeface="Times New Roman" panose="02020603050405020304" pitchFamily="18" charset="0"/>
            </a:endParaRPr>
          </a:p>
          <a:p>
            <a:pPr lvl="0" algn="just">
              <a:spcBef>
                <a:spcPts val="1000"/>
              </a:spcBef>
              <a:spcAft>
                <a:spcPts val="800"/>
              </a:spcAft>
            </a:pPr>
            <a:r>
              <a:rPr lang="ru-RU" sz="2300" b="1" dirty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     </a:t>
            </a:r>
            <a:r>
              <a:rPr lang="ru-RU" sz="2300" b="1" dirty="0" err="1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Д</a:t>
            </a:r>
            <a:r>
              <a:rPr lang="ru-RU" sz="2300" b="1" dirty="0" err="1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екхар</a:t>
            </a:r>
            <a:r>
              <a:rPr lang="ru-RU" sz="2300" b="1" dirty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:</a:t>
            </a:r>
            <a:r>
              <a:rPr lang="ru-RU" sz="23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</a:p>
          <a:p>
            <a:pPr lvl="0" algn="just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</a:pPr>
            <a:r>
              <a:rPr lang="ru-RU" sz="23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     </a:t>
            </a:r>
            <a:r>
              <a:rPr lang="ru-RU" sz="23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Берашна</a:t>
            </a:r>
            <a:r>
              <a:rPr lang="ru-RU" sz="23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:</a:t>
            </a:r>
          </a:p>
          <a:p>
            <a:pPr lvl="0" algn="just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</a:pPr>
            <a:r>
              <a:rPr lang="ru-RU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1аморан </a:t>
            </a:r>
            <a:r>
              <a:rPr lang="ru-RU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1алашонаш: </a:t>
            </a:r>
            <a:endParaRPr lang="ru-RU" b="1" dirty="0">
              <a:solidFill>
                <a:srgbClr val="000000"/>
              </a:solidFill>
              <a:latin typeface="Monotype Corsiva" panose="03010101010201010101" pitchFamily="66" charset="0"/>
              <a:ea typeface="Times New Roman" panose="02020603050405020304" pitchFamily="18" charset="0"/>
            </a:endParaRPr>
          </a:p>
          <a:p>
            <a:pPr lvl="0" algn="just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</a:pPr>
            <a:r>
              <a:rPr lang="ru-RU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- </a:t>
            </a:r>
            <a:r>
              <a:rPr lang="ru-RU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патриотически дог-</a:t>
            </a:r>
            <a:r>
              <a:rPr lang="ru-RU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ойла</a:t>
            </a:r>
            <a:r>
              <a:rPr lang="ru-RU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кхиор</a:t>
            </a:r>
            <a:r>
              <a:rPr lang="ru-RU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, </a:t>
            </a:r>
            <a:r>
              <a:rPr lang="ru-RU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т1еч1аг1йар, к1аргдар</a:t>
            </a:r>
            <a:r>
              <a:rPr lang="ru-RU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, </a:t>
            </a:r>
            <a:r>
              <a:rPr lang="ru-RU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берашна</a:t>
            </a:r>
            <a:r>
              <a:rPr lang="ru-RU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шайн</a:t>
            </a:r>
            <a:r>
              <a:rPr lang="ru-RU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истори</a:t>
            </a:r>
            <a:r>
              <a:rPr lang="ru-RU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йовзийтар</a:t>
            </a:r>
            <a:r>
              <a:rPr lang="ru-RU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, </a:t>
            </a:r>
            <a:r>
              <a:rPr lang="ru-RU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йуртара</a:t>
            </a:r>
            <a:r>
              <a:rPr lang="ru-RU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т1еман </a:t>
            </a:r>
            <a:r>
              <a:rPr lang="ru-RU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ветеранаш</a:t>
            </a:r>
            <a:r>
              <a:rPr lang="ru-RU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бовзийтар</a:t>
            </a:r>
            <a:r>
              <a:rPr lang="ru-RU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, </a:t>
            </a:r>
            <a:r>
              <a:rPr lang="ru-RU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Сийлахь</a:t>
            </a:r>
            <a:r>
              <a:rPr lang="ru-RU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Боккхачу</a:t>
            </a:r>
            <a:r>
              <a:rPr lang="ru-RU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Даймехкан</a:t>
            </a:r>
            <a:r>
              <a:rPr lang="ru-RU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т1амехь </a:t>
            </a:r>
            <a:r>
              <a:rPr lang="ru-RU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баьккхина</a:t>
            </a:r>
            <a:r>
              <a:rPr lang="ru-RU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болу толам </a:t>
            </a:r>
            <a:r>
              <a:rPr lang="ru-RU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бовзийтар</a:t>
            </a:r>
            <a:r>
              <a:rPr lang="ru-RU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, </a:t>
            </a:r>
            <a:r>
              <a:rPr lang="ru-RU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цунах</a:t>
            </a:r>
            <a:r>
              <a:rPr lang="ru-RU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лаьцна</a:t>
            </a:r>
            <a:r>
              <a:rPr lang="ru-RU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хаийтар</a:t>
            </a:r>
            <a:r>
              <a:rPr lang="ru-RU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, </a:t>
            </a:r>
            <a:r>
              <a:rPr lang="ru-RU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историн</a:t>
            </a:r>
            <a:r>
              <a:rPr lang="ru-RU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хьашташ</a:t>
            </a:r>
            <a:r>
              <a:rPr lang="ru-RU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хилийтар</a:t>
            </a:r>
            <a:r>
              <a:rPr lang="ru-RU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; </a:t>
            </a:r>
            <a:endParaRPr lang="ru-RU" b="1" dirty="0" smtClean="0">
              <a:solidFill>
                <a:srgbClr val="000000"/>
              </a:solidFill>
              <a:latin typeface="Monotype Corsiva" panose="03010101010201010101" pitchFamily="66" charset="0"/>
              <a:ea typeface="Times New Roman" panose="02020603050405020304" pitchFamily="18" charset="0"/>
            </a:endParaRPr>
          </a:p>
          <a:p>
            <a:pPr lvl="0" algn="just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</a:pPr>
            <a:r>
              <a:rPr lang="ru-RU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- </a:t>
            </a:r>
            <a:r>
              <a:rPr lang="ru-RU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г1иллакх, </a:t>
            </a:r>
            <a:r>
              <a:rPr lang="ru-RU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оьздангалла</a:t>
            </a:r>
            <a:r>
              <a:rPr lang="ru-RU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, </a:t>
            </a:r>
            <a:r>
              <a:rPr lang="ru-RU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берийн</a:t>
            </a:r>
            <a:r>
              <a:rPr lang="ru-RU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патриотически </a:t>
            </a:r>
            <a:r>
              <a:rPr lang="ru-RU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дикаллаш</a:t>
            </a:r>
            <a:r>
              <a:rPr lang="ru-RU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кхоллар</a:t>
            </a:r>
            <a:r>
              <a:rPr lang="ru-RU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: </a:t>
            </a:r>
            <a:r>
              <a:rPr lang="ru-RU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майралла</a:t>
            </a:r>
            <a:r>
              <a:rPr lang="ru-RU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а, </a:t>
            </a:r>
            <a:r>
              <a:rPr lang="ru-RU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къонахалла</a:t>
            </a:r>
            <a:r>
              <a:rPr lang="ru-RU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, </a:t>
            </a:r>
            <a:r>
              <a:rPr lang="ru-RU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шен</a:t>
            </a:r>
            <a:r>
              <a:rPr lang="ru-RU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Даймохк</a:t>
            </a:r>
            <a:r>
              <a:rPr lang="ru-RU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ларбан</a:t>
            </a:r>
            <a:r>
              <a:rPr lang="ru-RU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г1ертар, </a:t>
            </a:r>
            <a:r>
              <a:rPr lang="ru-RU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Даймахках</a:t>
            </a:r>
            <a:r>
              <a:rPr lang="ru-RU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дозалла</a:t>
            </a:r>
            <a:r>
              <a:rPr lang="ru-RU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дан 1амор; </a:t>
            </a:r>
            <a:endParaRPr lang="ru-RU" b="1" dirty="0">
              <a:solidFill>
                <a:srgbClr val="000000"/>
              </a:solidFill>
              <a:latin typeface="Monotype Corsiva" panose="03010101010201010101" pitchFamily="66" charset="0"/>
              <a:ea typeface="Times New Roman" panose="02020603050405020304" pitchFamily="18" charset="0"/>
            </a:endParaRPr>
          </a:p>
          <a:p>
            <a:pPr lvl="0" algn="just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</a:pPr>
            <a:r>
              <a:rPr lang="ru-RU" sz="23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    </a:t>
            </a:r>
            <a:r>
              <a:rPr lang="ru-RU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Къамел-кхиоран</a:t>
            </a:r>
            <a:r>
              <a:rPr lang="ru-RU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1алашонаш:</a:t>
            </a:r>
            <a:endParaRPr lang="ru-RU" b="1" dirty="0">
              <a:solidFill>
                <a:prstClr val="black"/>
              </a:solidFill>
              <a:latin typeface="Monotype Corsiva" panose="03010101010201010101" pitchFamily="66" charset="0"/>
              <a:ea typeface="Times New Roman" panose="02020603050405020304" pitchFamily="18" charset="0"/>
            </a:endParaRPr>
          </a:p>
          <a:p>
            <a:pPr lvl="0" algn="just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</a:pPr>
            <a:r>
              <a:rPr lang="ru-RU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- </a:t>
            </a:r>
            <a:r>
              <a:rPr lang="ru-RU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Нохчийн</a:t>
            </a:r>
            <a:r>
              <a:rPr lang="ru-RU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маттахь</a:t>
            </a:r>
            <a:r>
              <a:rPr lang="ru-RU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къамел</a:t>
            </a:r>
            <a:r>
              <a:rPr lang="ru-RU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кхиор</a:t>
            </a:r>
            <a:r>
              <a:rPr lang="ru-RU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, </a:t>
            </a:r>
            <a:r>
              <a:rPr lang="ru-RU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диццадалар</a:t>
            </a:r>
            <a:r>
              <a:rPr lang="ru-RU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кхиор</a:t>
            </a:r>
            <a:r>
              <a:rPr lang="ru-RU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; </a:t>
            </a:r>
            <a:r>
              <a:rPr lang="ru-RU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довзар</a:t>
            </a:r>
            <a:r>
              <a:rPr lang="ru-RU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кхиор</a:t>
            </a:r>
            <a:r>
              <a:rPr lang="ru-RU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;</a:t>
            </a:r>
            <a:endParaRPr lang="ru-RU" b="1" dirty="0">
              <a:solidFill>
                <a:srgbClr val="000000"/>
              </a:solidFill>
              <a:latin typeface="Monotype Corsiva" panose="03010101010201010101" pitchFamily="66" charset="0"/>
              <a:ea typeface="Times New Roman" panose="02020603050405020304" pitchFamily="18" charset="0"/>
            </a:endParaRPr>
          </a:p>
          <a:p>
            <a:pPr lvl="0" algn="just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</a:pPr>
            <a:r>
              <a:rPr lang="ru-RU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    </a:t>
            </a:r>
            <a:r>
              <a:rPr lang="ru-RU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Кхетош-кхиоран</a:t>
            </a:r>
            <a:r>
              <a:rPr lang="ru-RU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1алашонаш:</a:t>
            </a:r>
            <a:endParaRPr lang="ru-RU" b="1" dirty="0">
              <a:solidFill>
                <a:prstClr val="black"/>
              </a:solidFill>
              <a:latin typeface="Monotype Corsiva" panose="03010101010201010101" pitchFamily="66" charset="0"/>
              <a:ea typeface="Times New Roman" panose="02020603050405020304" pitchFamily="18" charset="0"/>
            </a:endParaRPr>
          </a:p>
          <a:p>
            <a:pPr lvl="0" algn="just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</a:pPr>
            <a:r>
              <a:rPr lang="ru-RU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- </a:t>
            </a:r>
            <a:r>
              <a:rPr lang="ru-RU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Шен</a:t>
            </a:r>
            <a:r>
              <a:rPr lang="ru-RU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къоме</a:t>
            </a:r>
            <a:r>
              <a:rPr lang="ru-RU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а, </a:t>
            </a:r>
            <a:r>
              <a:rPr lang="ru-RU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боккхачу</a:t>
            </a:r>
            <a:r>
              <a:rPr lang="ru-RU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жимачу</a:t>
            </a:r>
            <a:r>
              <a:rPr lang="ru-RU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Даймахке</a:t>
            </a:r>
            <a:r>
              <a:rPr lang="ru-RU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 </a:t>
            </a:r>
            <a:r>
              <a:rPr lang="ru-RU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безам</a:t>
            </a:r>
            <a:r>
              <a:rPr lang="ru-RU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ч1аг1бар, </a:t>
            </a:r>
            <a:r>
              <a:rPr lang="ru-RU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доьзаллийн</a:t>
            </a:r>
            <a:r>
              <a:rPr lang="ru-RU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мехалла</a:t>
            </a:r>
            <a:r>
              <a:rPr lang="ru-RU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хумнаш</a:t>
            </a:r>
            <a:r>
              <a:rPr lang="ru-RU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1алашйар, </a:t>
            </a:r>
            <a:r>
              <a:rPr lang="ru-RU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нохчийн</a:t>
            </a:r>
            <a:r>
              <a:rPr lang="ru-RU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турпалхойн</a:t>
            </a:r>
            <a:r>
              <a:rPr lang="ru-RU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сий</a:t>
            </a:r>
            <a:r>
              <a:rPr lang="ru-RU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ларам бар </a:t>
            </a:r>
            <a:r>
              <a:rPr lang="ru-RU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кхиор</a:t>
            </a:r>
            <a:r>
              <a:rPr lang="ru-RU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75274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98938" y="751344"/>
            <a:ext cx="852853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5991" y="246186"/>
            <a:ext cx="8361485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770708" y="881069"/>
            <a:ext cx="8229601" cy="5345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</a:pPr>
            <a:r>
              <a:rPr lang="ru-RU" sz="22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      Кхетош-кхиорхошна</a:t>
            </a:r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:</a:t>
            </a:r>
            <a:endParaRPr lang="ru-RU" sz="2200" b="1" dirty="0">
              <a:solidFill>
                <a:prstClr val="black"/>
              </a:solidFill>
              <a:latin typeface="Monotype Corsiva" panose="03010101010201010101" pitchFamily="66" charset="0"/>
              <a:ea typeface="Times New Roman" panose="02020603050405020304" pitchFamily="18" charset="0"/>
            </a:endParaRPr>
          </a:p>
          <a:p>
            <a:pPr lvl="0"/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- </a:t>
            </a:r>
            <a:r>
              <a:rPr lang="ru-RU" sz="22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проектан</a:t>
            </a:r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2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концепци</a:t>
            </a:r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2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кхоллар</a:t>
            </a:r>
            <a:r>
              <a:rPr lang="ru-RU" sz="22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а, </a:t>
            </a:r>
            <a:r>
              <a:rPr lang="ru-RU" sz="22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кхоллараллин</a:t>
            </a:r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 </a:t>
            </a:r>
            <a:r>
              <a:rPr lang="ru-RU" sz="22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тоба</a:t>
            </a:r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2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кхоллар</a:t>
            </a:r>
            <a:r>
              <a:rPr lang="ru-RU" sz="22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а</a:t>
            </a:r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;</a:t>
            </a:r>
          </a:p>
          <a:p>
            <a:pPr lvl="0"/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- </a:t>
            </a:r>
            <a:r>
              <a:rPr lang="ru-RU" sz="22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берашна</a:t>
            </a:r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г1иллакх-оьздангаллин  а, патриотически а </a:t>
            </a:r>
            <a:r>
              <a:rPr lang="ru-RU" sz="22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кхетош-кхиоран</a:t>
            </a:r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2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хьокъехь</a:t>
            </a:r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2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информацин</a:t>
            </a:r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база </a:t>
            </a:r>
            <a:r>
              <a:rPr lang="ru-RU" sz="22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кхоллар</a:t>
            </a:r>
            <a:r>
              <a:rPr lang="ru-RU" sz="22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;</a:t>
            </a:r>
            <a:endParaRPr lang="ru-RU" sz="2200" b="1" dirty="0">
              <a:solidFill>
                <a:srgbClr val="000000"/>
              </a:solidFill>
              <a:latin typeface="Monotype Corsiva" panose="03010101010201010101" pitchFamily="66" charset="0"/>
              <a:ea typeface="Times New Roman" panose="02020603050405020304" pitchFamily="18" charset="0"/>
            </a:endParaRPr>
          </a:p>
          <a:p>
            <a:pPr lvl="0"/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- проект </a:t>
            </a:r>
            <a:r>
              <a:rPr lang="ru-RU" sz="22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кхочушйаран</a:t>
            </a:r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методах </a:t>
            </a:r>
            <a:r>
              <a:rPr lang="ru-RU" sz="22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пайдаэцарехь</a:t>
            </a:r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2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хьехархойн</a:t>
            </a:r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2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корматаллин</a:t>
            </a:r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2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компетенци</a:t>
            </a:r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2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кхоллар</a:t>
            </a:r>
            <a:r>
              <a:rPr lang="ru-RU" sz="22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;</a:t>
            </a:r>
            <a:endParaRPr lang="ru-RU" sz="2200" b="1" dirty="0">
              <a:solidFill>
                <a:srgbClr val="000000"/>
              </a:solidFill>
              <a:latin typeface="Monotype Corsiva" panose="03010101010201010101" pitchFamily="66" charset="0"/>
              <a:ea typeface="Times New Roman" panose="02020603050405020304" pitchFamily="18" charset="0"/>
            </a:endParaRPr>
          </a:p>
          <a:p>
            <a:pPr lvl="0"/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-</a:t>
            </a:r>
            <a:r>
              <a:rPr lang="ru-RU" sz="22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массо</a:t>
            </a:r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а </a:t>
            </a:r>
            <a:r>
              <a:rPr lang="ru-RU" sz="22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хьехаран</a:t>
            </a:r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2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практикехь</a:t>
            </a:r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2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инновацин</a:t>
            </a:r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г1уллакхийн </a:t>
            </a:r>
            <a:r>
              <a:rPr lang="ru-RU" sz="22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кхиамаш</a:t>
            </a:r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а, </a:t>
            </a:r>
            <a:r>
              <a:rPr lang="ru-RU" sz="22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эвсаре</a:t>
            </a:r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2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зеделларг</a:t>
            </a:r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а д1акхайкхо.</a:t>
            </a:r>
          </a:p>
          <a:p>
            <a:pPr lvl="0"/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/>
            </a:r>
            <a:b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</a:br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       Дай-</a:t>
            </a:r>
            <a:r>
              <a:rPr lang="ru-RU" sz="22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наношна</a:t>
            </a:r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:</a:t>
            </a:r>
          </a:p>
          <a:p>
            <a:pPr lvl="0"/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- </a:t>
            </a:r>
            <a:r>
              <a:rPr lang="ru-RU" sz="22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цхьаьнакхетаршкахула</a:t>
            </a:r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, </a:t>
            </a:r>
            <a:r>
              <a:rPr lang="ru-RU" sz="22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къамелашкахула</a:t>
            </a:r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, </a:t>
            </a:r>
            <a:r>
              <a:rPr lang="ru-RU" sz="22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талламашкахула</a:t>
            </a:r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дай-</a:t>
            </a:r>
            <a:r>
              <a:rPr lang="ru-RU" sz="22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наношца</a:t>
            </a:r>
            <a:endParaRPr lang="ru-RU" sz="2200" b="1" dirty="0">
              <a:solidFill>
                <a:srgbClr val="000000"/>
              </a:solidFill>
              <a:latin typeface="Monotype Corsiva" panose="03010101010201010101" pitchFamily="66" charset="0"/>
              <a:ea typeface="Times New Roman" panose="02020603050405020304" pitchFamily="18" charset="0"/>
            </a:endParaRPr>
          </a:p>
          <a:p>
            <a:pPr lvl="0"/>
            <a:r>
              <a:rPr lang="ru-RU" sz="22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уьйр</a:t>
            </a:r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ч1аг1йар.</a:t>
            </a:r>
          </a:p>
          <a:p>
            <a:pPr lvl="0"/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- школе </a:t>
            </a:r>
            <a:r>
              <a:rPr lang="ru-RU" sz="22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кхачале</a:t>
            </a:r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2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долчу</a:t>
            </a:r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2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берийн</a:t>
            </a:r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г1илллакх-оьздангаллин а, патриотически а </a:t>
            </a:r>
            <a:r>
              <a:rPr lang="ru-RU" sz="22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тидам</a:t>
            </a:r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 баран г1уллакхашкахь дай- </a:t>
            </a:r>
            <a:r>
              <a:rPr lang="ru-RU" sz="22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нанойн</a:t>
            </a:r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2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хьехаран</a:t>
            </a:r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культура </a:t>
            </a:r>
            <a:r>
              <a:rPr lang="ru-RU" sz="22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лакхайаккхар</a:t>
            </a:r>
            <a:r>
              <a:rPr lang="ru-RU" sz="22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.</a:t>
            </a:r>
            <a:endParaRPr lang="ru-RU" sz="2200" dirty="0">
              <a:solidFill>
                <a:prstClr val="black"/>
              </a:solidFill>
            </a:endParaRPr>
          </a:p>
          <a:p>
            <a:pPr lvl="0" algn="just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</a:pPr>
            <a:endParaRPr lang="ru-RU" sz="2200" b="1" dirty="0" smtClean="0">
              <a:solidFill>
                <a:prstClr val="black"/>
              </a:solidFill>
              <a:latin typeface="Monotype Corsiva" panose="03010101010201010101" pitchFamily="66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13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98938" y="751344"/>
            <a:ext cx="852853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5991" y="246186"/>
            <a:ext cx="8361485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27538" y="1140041"/>
            <a:ext cx="8150470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             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06869" y="124523"/>
            <a:ext cx="57765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68215" y="1200185"/>
            <a:ext cx="79130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>
              <a:spcAft>
                <a:spcPts val="800"/>
              </a:spcAft>
              <a:buClr>
                <a:srgbClr val="90C226"/>
              </a:buClr>
              <a:buSzPct val="80000"/>
            </a:pPr>
            <a:r>
              <a:rPr lang="ru-RU" b="1" dirty="0" smtClean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endParaRPr lang="ru-RU" sz="2400" b="1" dirty="0">
              <a:latin typeface="Monotype Corsiva" panose="03010101010201010101" pitchFamily="66" charset="0"/>
              <a:ea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84729" y="184667"/>
            <a:ext cx="57976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dirty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latin typeface="Monotype Corsiva" panose="03010101010201010101" pitchFamily="66" charset="0"/>
              </a:rPr>
              <a:t>Сатуьйсуш долу жам1аш: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98938" y="1200185"/>
            <a:ext cx="8528538" cy="4514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>
              <a:spcAft>
                <a:spcPts val="800"/>
              </a:spcAft>
              <a:buClr>
                <a:srgbClr val="90C226"/>
              </a:buClr>
              <a:buSzPct val="80000"/>
            </a:pPr>
            <a:r>
              <a:rPr lang="ru-RU" sz="2400" b="1" dirty="0" smtClean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   Берийн </a:t>
            </a:r>
            <a:r>
              <a:rPr lang="ru-RU" sz="2400" b="1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аг1ора  </a:t>
            </a:r>
            <a:r>
              <a:rPr lang="ru-RU" sz="2400" b="1" dirty="0" err="1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сатуьйсуш</a:t>
            </a:r>
            <a:r>
              <a:rPr lang="ru-RU" sz="2400" b="1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долу жам1аш: </a:t>
            </a:r>
          </a:p>
          <a:p>
            <a:pPr lvl="0" algn="just" defTabSz="457200">
              <a:buClr>
                <a:srgbClr val="90C226"/>
              </a:buClr>
              <a:buSzPct val="80000"/>
              <a:buFontTx/>
              <a:buChar char="-"/>
            </a:pPr>
            <a:r>
              <a:rPr lang="ru-RU" sz="2400" b="1" dirty="0"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Monotype Corsiva" panose="03010101010201010101" pitchFamily="66" charset="0"/>
                <a:ea typeface="Times New Roman" panose="02020603050405020304" pitchFamily="18" charset="0"/>
              </a:rPr>
              <a:t>берийн</a:t>
            </a:r>
            <a:r>
              <a:rPr lang="ru-RU" sz="2400" b="1" dirty="0"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Monotype Corsiva" panose="03010101010201010101" pitchFamily="66" charset="0"/>
                <a:ea typeface="Times New Roman" panose="02020603050405020304" pitchFamily="18" charset="0"/>
              </a:rPr>
              <a:t>бешахь</a:t>
            </a:r>
            <a:r>
              <a:rPr lang="ru-RU" sz="2400" b="1" dirty="0"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Monotype Corsiva" panose="03010101010201010101" pitchFamily="66" charset="0"/>
                <a:ea typeface="Times New Roman" panose="02020603050405020304" pitchFamily="18" charset="0"/>
              </a:rPr>
              <a:t>лакхарчу</a:t>
            </a:r>
            <a:r>
              <a:rPr lang="ru-RU" sz="2400" b="1" dirty="0"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Monotype Corsiva" panose="03010101010201010101" pitchFamily="66" charset="0"/>
                <a:ea typeface="Times New Roman" panose="02020603050405020304" pitchFamily="18" charset="0"/>
              </a:rPr>
              <a:t>тобанашкахь</a:t>
            </a:r>
            <a:r>
              <a:rPr lang="ru-RU" sz="2400" b="1" dirty="0"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Monotype Corsiva" panose="03010101010201010101" pitchFamily="66" charset="0"/>
                <a:ea typeface="Times New Roman" panose="02020603050405020304" pitchFamily="18" charset="0"/>
              </a:rPr>
              <a:t>долчу</a:t>
            </a:r>
            <a:r>
              <a:rPr lang="ru-RU" sz="2400" b="1" dirty="0"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Monotype Corsiva" panose="03010101010201010101" pitchFamily="66" charset="0"/>
                <a:ea typeface="Times New Roman" panose="02020603050405020304" pitchFamily="18" charset="0"/>
              </a:rPr>
              <a:t>берашна</a:t>
            </a:r>
            <a:r>
              <a:rPr lang="ru-RU" sz="2400" b="1" dirty="0"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Monotype Corsiva" panose="03010101010201010101" pitchFamily="66" charset="0"/>
                <a:ea typeface="Times New Roman" panose="02020603050405020304" pitchFamily="18" charset="0"/>
              </a:rPr>
              <a:t>доьзална</a:t>
            </a:r>
            <a:r>
              <a:rPr lang="ru-RU" sz="2400" b="1" dirty="0">
                <a:latin typeface="Monotype Corsiva" panose="03010101010201010101" pitchFamily="66" charset="0"/>
                <a:ea typeface="Times New Roman" panose="02020603050405020304" pitchFamily="18" charset="0"/>
              </a:rPr>
              <a:t> а, </a:t>
            </a:r>
            <a:r>
              <a:rPr lang="ru-RU" sz="2400" b="1" dirty="0" err="1">
                <a:latin typeface="Monotype Corsiva" panose="03010101010201010101" pitchFamily="66" charset="0"/>
                <a:ea typeface="Times New Roman" panose="02020603050405020304" pitchFamily="18" charset="0"/>
              </a:rPr>
              <a:t>берийн</a:t>
            </a:r>
            <a:r>
              <a:rPr lang="ru-RU" sz="2400" b="1" dirty="0"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Monotype Corsiva" panose="03010101010201010101" pitchFamily="66" charset="0"/>
                <a:ea typeface="Times New Roman" panose="02020603050405020304" pitchFamily="18" charset="0"/>
              </a:rPr>
              <a:t>бешана</a:t>
            </a:r>
            <a:r>
              <a:rPr lang="ru-RU" sz="2400" b="1" dirty="0">
                <a:latin typeface="Monotype Corsiva" panose="03010101010201010101" pitchFamily="66" charset="0"/>
                <a:ea typeface="Times New Roman" panose="02020603050405020304" pitchFamily="18" charset="0"/>
              </a:rPr>
              <a:t> а  </a:t>
            </a:r>
            <a:r>
              <a:rPr lang="ru-RU" sz="2400" b="1" dirty="0" err="1">
                <a:latin typeface="Monotype Corsiva" panose="03010101010201010101" pitchFamily="66" charset="0"/>
                <a:ea typeface="Times New Roman" panose="02020603050405020304" pitchFamily="18" charset="0"/>
              </a:rPr>
              <a:t>йукъахь</a:t>
            </a:r>
            <a:r>
              <a:rPr lang="ru-RU" sz="2400" b="1" dirty="0"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Monotype Corsiva" panose="03010101010201010101" pitchFamily="66" charset="0"/>
                <a:ea typeface="Times New Roman" panose="02020603050405020304" pitchFamily="18" charset="0"/>
              </a:rPr>
              <a:t>йолу</a:t>
            </a:r>
            <a:r>
              <a:rPr lang="ru-RU" sz="2400" b="1" dirty="0">
                <a:latin typeface="Monotype Corsiva" panose="03010101010201010101" pitchFamily="66" charset="0"/>
                <a:ea typeface="Times New Roman" panose="02020603050405020304" pitchFamily="18" charset="0"/>
              </a:rPr>
              <a:t> социально-</a:t>
            </a:r>
            <a:r>
              <a:rPr lang="ru-RU" sz="2400" b="1" dirty="0" err="1">
                <a:latin typeface="Monotype Corsiva" panose="03010101010201010101" pitchFamily="66" charset="0"/>
                <a:ea typeface="Times New Roman" panose="02020603050405020304" pitchFamily="18" charset="0"/>
              </a:rPr>
              <a:t>коммуникативни</a:t>
            </a:r>
            <a:r>
              <a:rPr lang="ru-RU" sz="2400" b="1" dirty="0"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Monotype Corsiva" panose="03010101010201010101" pitchFamily="66" charset="0"/>
                <a:ea typeface="Times New Roman" panose="02020603050405020304" pitchFamily="18" charset="0"/>
              </a:rPr>
              <a:t>говзаллаш</a:t>
            </a:r>
            <a:r>
              <a:rPr lang="ru-RU" sz="2400" b="1" dirty="0">
                <a:latin typeface="Monotype Corsiva" panose="03010101010201010101" pitchFamily="66" charset="0"/>
                <a:ea typeface="Times New Roman" panose="02020603050405020304" pitchFamily="18" charset="0"/>
              </a:rPr>
              <a:t>  </a:t>
            </a:r>
            <a:r>
              <a:rPr lang="ru-RU" sz="2400" b="1" dirty="0" err="1">
                <a:latin typeface="Monotype Corsiva" panose="03010101010201010101" pitchFamily="66" charset="0"/>
                <a:ea typeface="Times New Roman" panose="02020603050405020304" pitchFamily="18" charset="0"/>
              </a:rPr>
              <a:t>хаар</a:t>
            </a:r>
            <a:r>
              <a:rPr lang="ru-RU" sz="2400" b="1" dirty="0"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Monotype Corsiva" panose="03010101010201010101" pitchFamily="66" charset="0"/>
                <a:ea typeface="Times New Roman" panose="02020603050405020304" pitchFamily="18" charset="0"/>
              </a:rPr>
              <a:t>кхиъна</a:t>
            </a:r>
            <a:r>
              <a:rPr lang="ru-RU" sz="2400" b="1" dirty="0">
                <a:latin typeface="Monotype Corsiva" panose="03010101010201010101" pitchFamily="66" charset="0"/>
                <a:ea typeface="Times New Roman" panose="02020603050405020304" pitchFamily="18" charset="0"/>
              </a:rPr>
              <a:t>.</a:t>
            </a:r>
          </a:p>
          <a:p>
            <a:pPr lvl="0" algn="just" defTabSz="457200">
              <a:buClr>
                <a:srgbClr val="90C226"/>
              </a:buClr>
              <a:buSzPct val="80000"/>
              <a:buFontTx/>
              <a:buChar char="-"/>
            </a:pPr>
            <a:r>
              <a:rPr lang="ru-RU" sz="2400" b="1" dirty="0">
                <a:latin typeface="Monotype Corsiva" panose="03010101010201010101" pitchFamily="66" charset="0"/>
                <a:ea typeface="Times New Roman" panose="02020603050405020304" pitchFamily="18" charset="0"/>
              </a:rPr>
              <a:t>- </a:t>
            </a:r>
            <a:r>
              <a:rPr lang="ru-RU" sz="2400" b="1" dirty="0" err="1">
                <a:latin typeface="Monotype Corsiva" panose="03010101010201010101" pitchFamily="66" charset="0"/>
                <a:ea typeface="Times New Roman" panose="02020603050405020304" pitchFamily="18" charset="0"/>
              </a:rPr>
              <a:t>нохчийн</a:t>
            </a:r>
            <a:r>
              <a:rPr lang="ru-RU" sz="2400" b="1" dirty="0"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Monotype Corsiva" panose="03010101010201010101" pitchFamily="66" charset="0"/>
                <a:ea typeface="Times New Roman" panose="02020603050405020304" pitchFamily="18" charset="0"/>
              </a:rPr>
              <a:t>ветеранийн</a:t>
            </a:r>
            <a:r>
              <a:rPr lang="ru-RU" sz="2400" b="1" dirty="0"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Monotype Corsiva" panose="03010101010201010101" pitchFamily="66" charset="0"/>
                <a:ea typeface="Times New Roman" panose="02020603050405020304" pitchFamily="18" charset="0"/>
              </a:rPr>
              <a:t>майраллех</a:t>
            </a:r>
            <a:r>
              <a:rPr lang="ru-RU" sz="2400" b="1" dirty="0">
                <a:latin typeface="Monotype Corsiva" panose="03010101010201010101" pitchFamily="66" charset="0"/>
                <a:ea typeface="Times New Roman" panose="02020603050405020304" pitchFamily="18" charset="0"/>
              </a:rPr>
              <a:t>, </a:t>
            </a:r>
            <a:r>
              <a:rPr lang="ru-RU" sz="2400" b="1" dirty="0" err="1" smtClean="0">
                <a:latin typeface="Monotype Corsiva" panose="03010101010201010101" pitchFamily="66" charset="0"/>
                <a:ea typeface="Times New Roman" panose="02020603050405020304" pitchFamily="18" charset="0"/>
              </a:rPr>
              <a:t>хьуьнараллех</a:t>
            </a:r>
            <a:r>
              <a:rPr lang="ru-RU" sz="2400" b="1" dirty="0" smtClean="0"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Monotype Corsiva" panose="03010101010201010101" pitchFamily="66" charset="0"/>
                <a:ea typeface="Times New Roman" panose="02020603050405020304" pitchFamily="18" charset="0"/>
              </a:rPr>
              <a:t>лаьцна</a:t>
            </a:r>
            <a:r>
              <a:rPr lang="ru-RU" sz="2400" b="1" dirty="0">
                <a:latin typeface="Monotype Corsiva" panose="03010101010201010101" pitchFamily="66" charset="0"/>
                <a:ea typeface="Times New Roman" panose="02020603050405020304" pitchFamily="18" charset="0"/>
              </a:rPr>
              <a:t> а, </a:t>
            </a:r>
            <a:r>
              <a:rPr lang="ru-RU" sz="2400" b="1" dirty="0" err="1">
                <a:latin typeface="Monotype Corsiva" panose="03010101010201010101" pitchFamily="66" charset="0"/>
                <a:ea typeface="Times New Roman" panose="02020603050405020304" pitchFamily="18" charset="0"/>
              </a:rPr>
              <a:t>боккхачу</a:t>
            </a:r>
            <a:r>
              <a:rPr lang="ru-RU" sz="2400" b="1" dirty="0">
                <a:latin typeface="Monotype Corsiva" panose="03010101010201010101" pitchFamily="66" charset="0"/>
                <a:ea typeface="Times New Roman" panose="02020603050405020304" pitchFamily="18" charset="0"/>
              </a:rPr>
              <a:t>, </a:t>
            </a:r>
            <a:r>
              <a:rPr lang="ru-RU" sz="2400" b="1" dirty="0" err="1">
                <a:latin typeface="Monotype Corsiva" panose="03010101010201010101" pitchFamily="66" charset="0"/>
                <a:ea typeface="Times New Roman" panose="02020603050405020304" pitchFamily="18" charset="0"/>
              </a:rPr>
              <a:t>жимачу</a:t>
            </a:r>
            <a:r>
              <a:rPr lang="ru-RU" sz="2400" b="1" dirty="0"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Monotype Corsiva" panose="03010101010201010101" pitchFamily="66" charset="0"/>
                <a:ea typeface="Times New Roman" panose="02020603050405020304" pitchFamily="18" charset="0"/>
              </a:rPr>
              <a:t>Даймахках</a:t>
            </a:r>
            <a:r>
              <a:rPr lang="ru-RU" sz="2400" b="1" dirty="0"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Monotype Corsiva" panose="03010101010201010101" pitchFamily="66" charset="0"/>
                <a:ea typeface="Times New Roman" panose="02020603050405020304" pitchFamily="18" charset="0"/>
              </a:rPr>
              <a:t>лаьцна</a:t>
            </a:r>
            <a:r>
              <a:rPr lang="ru-RU" sz="2400" b="1" dirty="0">
                <a:latin typeface="Monotype Corsiva" panose="03010101010201010101" pitchFamily="66" charset="0"/>
                <a:ea typeface="Times New Roman" panose="02020603050405020304" pitchFamily="18" charset="0"/>
              </a:rPr>
              <a:t> а </a:t>
            </a:r>
            <a:r>
              <a:rPr lang="ru-RU" sz="2400" b="1" dirty="0" err="1">
                <a:latin typeface="Monotype Corsiva" panose="03010101010201010101" pitchFamily="66" charset="0"/>
                <a:ea typeface="Times New Roman" panose="02020603050405020304" pitchFamily="18" charset="0"/>
              </a:rPr>
              <a:t>хаарш</a:t>
            </a:r>
            <a:r>
              <a:rPr lang="ru-RU" sz="2400" b="1" dirty="0"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Monotype Corsiva" panose="03010101010201010101" pitchFamily="66" charset="0"/>
                <a:ea typeface="Times New Roman" panose="02020603050405020304" pitchFamily="18" charset="0"/>
              </a:rPr>
              <a:t>шорделла</a:t>
            </a:r>
            <a:r>
              <a:rPr lang="ru-RU" sz="2400" b="1" dirty="0">
                <a:latin typeface="Monotype Corsiva" panose="03010101010201010101" pitchFamily="66" charset="0"/>
                <a:ea typeface="Times New Roman" panose="02020603050405020304" pitchFamily="18" charset="0"/>
              </a:rPr>
              <a:t>.</a:t>
            </a:r>
          </a:p>
          <a:p>
            <a:pPr marL="114300" lvl="0" indent="0" algn="just" defTabSz="457200">
              <a:lnSpc>
                <a:spcPct val="100000"/>
              </a:lnSpc>
              <a:spcAft>
                <a:spcPts val="1000"/>
              </a:spcAft>
              <a:buClr>
                <a:srgbClr val="90C226"/>
              </a:buClr>
              <a:buSzPct val="80000"/>
              <a:buNone/>
            </a:pPr>
            <a:r>
              <a:rPr lang="ru-RU" sz="2400" b="1" dirty="0">
                <a:latin typeface="Monotype Corsiva" panose="03010101010201010101" pitchFamily="66" charset="0"/>
                <a:ea typeface="Times New Roman" panose="02020603050405020304" pitchFamily="18" charset="0"/>
              </a:rPr>
              <a:t>- </a:t>
            </a:r>
            <a:r>
              <a:rPr lang="ru-RU" sz="2400" b="1" dirty="0" err="1">
                <a:latin typeface="Monotype Corsiva" panose="03010101010201010101" pitchFamily="66" charset="0"/>
                <a:ea typeface="Times New Roman" panose="02020603050405020304" pitchFamily="18" charset="0"/>
              </a:rPr>
              <a:t>Оьздангаллин</a:t>
            </a:r>
            <a:r>
              <a:rPr lang="ru-RU" sz="2400" b="1" dirty="0"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Monotype Corsiva" panose="03010101010201010101" pitchFamily="66" charset="0"/>
                <a:ea typeface="Times New Roman" panose="02020603050405020304" pitchFamily="18" charset="0"/>
              </a:rPr>
              <a:t>мехаллех</a:t>
            </a:r>
            <a:r>
              <a:rPr lang="ru-RU" sz="2400" b="1" dirty="0">
                <a:latin typeface="Monotype Corsiva" panose="03010101010201010101" pitchFamily="66" charset="0"/>
                <a:ea typeface="Times New Roman" panose="02020603050405020304" pitchFamily="18" charset="0"/>
              </a:rPr>
              <a:t>, </a:t>
            </a:r>
            <a:r>
              <a:rPr lang="ru-RU" sz="2400" b="1" dirty="0" err="1">
                <a:latin typeface="Monotype Corsiva" panose="03010101010201010101" pitchFamily="66" charset="0"/>
                <a:ea typeface="Times New Roman" panose="02020603050405020304" pitchFamily="18" charset="0"/>
              </a:rPr>
              <a:t>дикаллех</a:t>
            </a:r>
            <a:r>
              <a:rPr lang="ru-RU" sz="2400" b="1" dirty="0">
                <a:latin typeface="Monotype Corsiva" panose="03010101010201010101" pitchFamily="66" charset="0"/>
                <a:ea typeface="Times New Roman" panose="02020603050405020304" pitchFamily="18" charset="0"/>
              </a:rPr>
              <a:t>, </a:t>
            </a:r>
            <a:r>
              <a:rPr lang="ru-RU" sz="2400" b="1" dirty="0" err="1">
                <a:latin typeface="Monotype Corsiva" panose="03010101010201010101" pitchFamily="66" charset="0"/>
                <a:ea typeface="Times New Roman" panose="02020603050405020304" pitchFamily="18" charset="0"/>
              </a:rPr>
              <a:t>бакъдолчух</a:t>
            </a:r>
            <a:r>
              <a:rPr lang="ru-RU" sz="2400" b="1" dirty="0">
                <a:latin typeface="Monotype Corsiva" panose="03010101010201010101" pitchFamily="66" charset="0"/>
                <a:ea typeface="Times New Roman" panose="02020603050405020304" pitchFamily="18" charset="0"/>
              </a:rPr>
              <a:t>, </a:t>
            </a:r>
            <a:r>
              <a:rPr lang="ru-RU" sz="2400" b="1" dirty="0" err="1">
                <a:latin typeface="Monotype Corsiva" panose="03010101010201010101" pitchFamily="66" charset="0"/>
                <a:ea typeface="Times New Roman" panose="02020603050405020304" pitchFamily="18" charset="0"/>
              </a:rPr>
              <a:t>доьналлех</a:t>
            </a:r>
            <a:r>
              <a:rPr lang="ru-RU" sz="2400" b="1" dirty="0"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Monotype Corsiva" panose="03010101010201010101" pitchFamily="66" charset="0"/>
                <a:ea typeface="Times New Roman" panose="02020603050405020304" pitchFamily="18" charset="0"/>
              </a:rPr>
              <a:t>лаьцна</a:t>
            </a:r>
            <a:r>
              <a:rPr lang="ru-RU" sz="2400" b="1" dirty="0"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Monotype Corsiva" panose="03010101010201010101" pitchFamily="66" charset="0"/>
                <a:ea typeface="Times New Roman" panose="02020603050405020304" pitchFamily="18" charset="0"/>
              </a:rPr>
              <a:t>ойланаш</a:t>
            </a:r>
            <a:r>
              <a:rPr lang="ru-RU" sz="2400" b="1" dirty="0"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Monotype Corsiva" panose="03010101010201010101" pitchFamily="66" charset="0"/>
                <a:ea typeface="Times New Roman" panose="02020603050405020304" pitchFamily="18" charset="0"/>
              </a:rPr>
              <a:t>кхоллаелла</a:t>
            </a:r>
            <a:r>
              <a:rPr lang="ru-RU" sz="2400" b="1" dirty="0">
                <a:latin typeface="Monotype Corsiva" panose="03010101010201010101" pitchFamily="66" charset="0"/>
                <a:ea typeface="Times New Roman" panose="02020603050405020304" pitchFamily="18" charset="0"/>
              </a:rPr>
              <a:t>.</a:t>
            </a:r>
          </a:p>
          <a:p>
            <a:pPr marL="114300" lvl="0" indent="0" algn="just" defTabSz="457200">
              <a:lnSpc>
                <a:spcPct val="100000"/>
              </a:lnSpc>
              <a:spcAft>
                <a:spcPts val="1000"/>
              </a:spcAft>
              <a:buClr>
                <a:srgbClr val="90C226"/>
              </a:buClr>
              <a:buSzPct val="80000"/>
              <a:buNone/>
            </a:pPr>
            <a:r>
              <a:rPr lang="ru-RU" sz="2400" b="1" dirty="0">
                <a:latin typeface="Monotype Corsiva" panose="03010101010201010101" pitchFamily="66" charset="0"/>
                <a:ea typeface="Times New Roman" panose="02020603050405020304" pitchFamily="18" charset="0"/>
              </a:rPr>
              <a:t>- </a:t>
            </a:r>
            <a:r>
              <a:rPr lang="ru-RU" sz="2400" b="1" dirty="0" err="1">
                <a:latin typeface="Monotype Corsiva" panose="03010101010201010101" pitchFamily="66" charset="0"/>
                <a:ea typeface="Times New Roman" panose="02020603050405020304" pitchFamily="18" charset="0"/>
              </a:rPr>
              <a:t>синхаамийн-лаамийн</a:t>
            </a:r>
            <a:r>
              <a:rPr lang="ru-RU" sz="2400" b="1" dirty="0">
                <a:latin typeface="Monotype Corsiva" panose="03010101010201010101" pitchFamily="66" charset="0"/>
                <a:ea typeface="Times New Roman" panose="02020603050405020304" pitchFamily="18" charset="0"/>
              </a:rPr>
              <a:t> сфера </a:t>
            </a:r>
            <a:r>
              <a:rPr lang="ru-RU" sz="2400" b="1" dirty="0" err="1" smtClean="0">
                <a:latin typeface="Monotype Corsiva" panose="03010101010201010101" pitchFamily="66" charset="0"/>
                <a:ea typeface="Times New Roman" panose="02020603050405020304" pitchFamily="18" charset="0"/>
              </a:rPr>
              <a:t>кхиъна</a:t>
            </a:r>
            <a:r>
              <a:rPr lang="ru-RU" sz="2400" b="1" dirty="0" smtClean="0">
                <a:latin typeface="Monotype Corsiva" panose="03010101010201010101" pitchFamily="66" charset="0"/>
                <a:ea typeface="Times New Roman" panose="02020603050405020304" pitchFamily="18" charset="0"/>
              </a:rPr>
              <a:t>.</a:t>
            </a:r>
            <a:endParaRPr lang="ru-RU" sz="2400" b="1" dirty="0">
              <a:latin typeface="Monotype Corsiva" panose="03010101010201010101" pitchFamily="66" charset="0"/>
              <a:ea typeface="Times New Roman" panose="02020603050405020304" pitchFamily="18" charset="0"/>
            </a:endParaRPr>
          </a:p>
          <a:p>
            <a:pPr marL="114300" lvl="0" indent="0" algn="just" defTabSz="457200">
              <a:lnSpc>
                <a:spcPct val="100000"/>
              </a:lnSpc>
              <a:spcAft>
                <a:spcPts val="1000"/>
              </a:spcAft>
              <a:buClr>
                <a:srgbClr val="90C226"/>
              </a:buClr>
              <a:buSzPct val="80000"/>
              <a:buNone/>
            </a:pPr>
            <a:r>
              <a:rPr lang="ru-RU" sz="2400" b="1" dirty="0">
                <a:latin typeface="Monotype Corsiva" panose="03010101010201010101" pitchFamily="66" charset="0"/>
                <a:ea typeface="Times New Roman" panose="02020603050405020304" pitchFamily="18" charset="0"/>
              </a:rPr>
              <a:t>- </a:t>
            </a:r>
            <a:r>
              <a:rPr lang="ru-RU" sz="2400" b="1" dirty="0" err="1">
                <a:latin typeface="Monotype Corsiva" panose="03010101010201010101" pitchFamily="66" charset="0"/>
                <a:ea typeface="Times New Roman" panose="02020603050405020304" pitchFamily="18" charset="0"/>
              </a:rPr>
              <a:t>жимачу</a:t>
            </a:r>
            <a:r>
              <a:rPr lang="ru-RU" sz="2400" b="1" dirty="0">
                <a:latin typeface="Monotype Corsiva" panose="03010101010201010101" pitchFamily="66" charset="0"/>
                <a:ea typeface="Times New Roman" panose="02020603050405020304" pitchFamily="18" charset="0"/>
              </a:rPr>
              <a:t>, </a:t>
            </a:r>
            <a:r>
              <a:rPr lang="ru-RU" sz="2400" b="1" dirty="0" err="1">
                <a:latin typeface="Monotype Corsiva" panose="03010101010201010101" pitchFamily="66" charset="0"/>
                <a:ea typeface="Times New Roman" panose="02020603050405020304" pitchFamily="18" charset="0"/>
              </a:rPr>
              <a:t>боккхачу</a:t>
            </a:r>
            <a:r>
              <a:rPr lang="ru-RU" sz="2400" b="1" dirty="0"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Monotype Corsiva" panose="03010101010201010101" pitchFamily="66" charset="0"/>
                <a:ea typeface="Times New Roman" panose="02020603050405020304" pitchFamily="18" charset="0"/>
              </a:rPr>
              <a:t>Даймахке</a:t>
            </a:r>
            <a:r>
              <a:rPr lang="ru-RU" sz="2400" b="1" dirty="0" smtClean="0">
                <a:latin typeface="Monotype Corsiva" panose="03010101010201010101" pitchFamily="66" charset="0"/>
                <a:ea typeface="Times New Roman" panose="02020603050405020304" pitchFamily="18" charset="0"/>
              </a:rPr>
              <a:t>, </a:t>
            </a:r>
            <a:r>
              <a:rPr lang="ru-RU" sz="2400" b="1" dirty="0" err="1" smtClean="0">
                <a:latin typeface="Monotype Corsiva" panose="03010101010201010101" pitchFamily="66" charset="0"/>
                <a:ea typeface="Times New Roman" panose="02020603050405020304" pitchFamily="18" charset="0"/>
              </a:rPr>
              <a:t>Сийлахь</a:t>
            </a:r>
            <a:r>
              <a:rPr lang="ru-RU" sz="2400" b="1" dirty="0" smtClean="0"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Monotype Corsiva" panose="03010101010201010101" pitchFamily="66" charset="0"/>
                <a:ea typeface="Times New Roman" panose="02020603050405020304" pitchFamily="18" charset="0"/>
              </a:rPr>
              <a:t>Боккхачу</a:t>
            </a:r>
            <a:r>
              <a:rPr lang="ru-RU" sz="2400" b="1" dirty="0" smtClean="0"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Monotype Corsiva" panose="03010101010201010101" pitchFamily="66" charset="0"/>
                <a:ea typeface="Times New Roman" panose="02020603050405020304" pitchFamily="18" charset="0"/>
              </a:rPr>
              <a:t>Даймехкан</a:t>
            </a:r>
            <a:r>
              <a:rPr lang="ru-RU" sz="2400" b="1" dirty="0">
                <a:latin typeface="Monotype Corsiva" panose="03010101010201010101" pitchFamily="66" charset="0"/>
                <a:ea typeface="Times New Roman" panose="02020603050405020304" pitchFamily="18" charset="0"/>
              </a:rPr>
              <a:t> т1еман </a:t>
            </a:r>
            <a:r>
              <a:rPr lang="ru-RU" sz="2400" b="1" dirty="0" err="1">
                <a:latin typeface="Monotype Corsiva" panose="03010101010201010101" pitchFamily="66" charset="0"/>
                <a:ea typeface="Times New Roman" panose="02020603050405020304" pitchFamily="18" charset="0"/>
              </a:rPr>
              <a:t>турпалхошка</a:t>
            </a:r>
            <a:r>
              <a:rPr lang="ru-RU" sz="2400" b="1" dirty="0">
                <a:latin typeface="Monotype Corsiva" panose="03010101010201010101" pitchFamily="66" charset="0"/>
                <a:ea typeface="Times New Roman" panose="02020603050405020304" pitchFamily="18" charset="0"/>
              </a:rPr>
              <a:t> болу </a:t>
            </a:r>
            <a:r>
              <a:rPr lang="ru-RU" sz="2400" b="1" dirty="0" err="1">
                <a:latin typeface="Monotype Corsiva" panose="03010101010201010101" pitchFamily="66" charset="0"/>
                <a:ea typeface="Times New Roman" panose="02020603050405020304" pitchFamily="18" charset="0"/>
              </a:rPr>
              <a:t>безам</a:t>
            </a:r>
            <a:r>
              <a:rPr lang="ru-RU" sz="2400" b="1" dirty="0"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Monotype Corsiva" panose="03010101010201010101" pitchFamily="66" charset="0"/>
                <a:ea typeface="Times New Roman" panose="02020603050405020304" pitchFamily="18" charset="0"/>
              </a:rPr>
              <a:t>совбаьлла</a:t>
            </a:r>
            <a:r>
              <a:rPr lang="ru-RU" sz="2400" b="1" dirty="0">
                <a:latin typeface="Monotype Corsiva" panose="03010101010201010101" pitchFamily="66" charset="0"/>
                <a:ea typeface="Times New Roman" panose="02020603050405020304" pitchFamily="18" charset="0"/>
              </a:rPr>
              <a:t>.</a:t>
            </a:r>
            <a:endParaRPr lang="ru-RU" sz="2400" b="1" dirty="0">
              <a:latin typeface="Monotype Corsiva" panose="03010101010201010101" pitchFamily="66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3906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3775</TotalTime>
  <Words>4226</Words>
  <Application>Microsoft Office PowerPoint</Application>
  <PresentationFormat>Экран (4:3)</PresentationFormat>
  <Paragraphs>683</Paragraphs>
  <Slides>52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58" baseType="lpstr">
      <vt:lpstr>Arial</vt:lpstr>
      <vt:lpstr>Calibri</vt:lpstr>
      <vt:lpstr>Calibri Light</vt:lpstr>
      <vt:lpstr>Monotype Corsiva</vt:lpstr>
      <vt:lpstr>Times New Roman</vt:lpstr>
      <vt:lpstr>Тема Office</vt:lpstr>
      <vt:lpstr>Муниципальни бюджетни школал хьалхара дешаран учреждени «Гуьмсан муниципальни к1оштан Комсомольскера «Берийн беш № 1 «З1анар»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milana</dc:creator>
  <cp:lastModifiedBy>milana</cp:lastModifiedBy>
  <cp:revision>189</cp:revision>
  <cp:lastPrinted>2025-02-07T12:22:34Z</cp:lastPrinted>
  <dcterms:created xsi:type="dcterms:W3CDTF">2025-01-14T09:30:31Z</dcterms:created>
  <dcterms:modified xsi:type="dcterms:W3CDTF">2025-02-07T13:04:51Z</dcterms:modified>
</cp:coreProperties>
</file>